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6" r:id="rId3"/>
    <p:sldId id="256" r:id="rId4"/>
    <p:sldId id="274" r:id="rId5"/>
    <p:sldId id="259" r:id="rId6"/>
    <p:sldId id="258" r:id="rId7"/>
    <p:sldId id="273" r:id="rId8"/>
    <p:sldId id="275" r:id="rId9"/>
    <p:sldId id="257" r:id="rId10"/>
    <p:sldId id="267" r:id="rId11"/>
    <p:sldId id="268" r:id="rId12"/>
    <p:sldId id="260" r:id="rId13"/>
    <p:sldId id="264" r:id="rId14"/>
    <p:sldId id="261" r:id="rId15"/>
    <p:sldId id="265" r:id="rId16"/>
    <p:sldId id="272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728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0883-D371-E841-DC6A-C0A27E861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90840-38B2-1EBB-3F17-A6B5E2A35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DF23-9AFF-2646-A171-B3310535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09E7E-93FC-808C-EB9E-4EB6943F1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42BCF-A738-8A85-2201-D51E9A82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8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B942-D355-D51E-905D-776554B4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B3AF-AD7C-64A0-0429-581A88078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5A268-FADA-6783-F497-952BA7D7C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2A5EB-B27C-D7F5-8DAC-9F08FF73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E495D-BB6C-CBC5-919F-FCBB9A89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6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507B0A-66D5-6910-B0E6-84F08CE4B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D0758-FAFA-9A0A-44A1-7D10248F8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08AA5-6D5E-ED24-824A-1F10D24F6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ACDED-7474-E67F-DCC4-129E68B7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9F71C-4A24-3D4C-CC16-3BFC853A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7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F2BB-6528-BB60-F3BF-688F064C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8BDCC-BF98-C36D-3D73-88F2A7C01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4DA13-C75E-A62F-2C7B-579AAE50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4757C-27A2-E913-0815-882542E6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56A5D-5884-C3AE-E903-F9948EB0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9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AE7D-391B-22BB-96B2-9DEA0BDE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74339-7F71-DCA8-D28F-170614FD7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23C47-1E03-BD08-E677-14B701EE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E226D-8968-292C-3526-6DD99569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A9A98-03A0-45F1-71B7-C775224C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0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8A52-D137-9659-9F0D-A2632C67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86E5-E393-9557-838A-9288A1B8E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3C873-94BF-F931-2D26-90F128265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73225-EFB3-FCF3-AF77-60F8D475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B9F62-0B05-8CFC-C872-8F3BFF35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ED348-B390-F660-5941-47D647BFD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0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49FD-976B-C3F6-96AD-C0FAAD5D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1D29-A6CF-FB90-D453-F7CA41D5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3C972-9C31-4DCA-2099-FF8F6B930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D5E49-B93E-5BA5-4117-65BE08438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C06D9-D0BB-4A42-257C-5C096B00E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4778A-3BC0-8FF4-22E4-1067804F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2ECEC-648D-A2AA-E48D-4ABE7ABA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3546DF-102B-5F70-4CD4-982C67AA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D5B4-52E3-09F8-F6FA-AF26EB75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DF26A-3A0A-DA07-D802-F31F9CCA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9E188-449B-DFE5-AEE3-EE02C7F1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804A5-56D8-82FB-C6A1-C096B59C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F6417-4C0B-28A6-EAAC-D345F91C7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F1CD4-6670-6D6C-8FB9-D8C27BD6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598E2-B36F-2D82-8F80-64247B51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36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1105-9753-FBB2-042E-C8D68FAB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2AD1-99B7-8E12-8161-546DAE62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4BC2B-5812-43F8-5746-ABFF3BEC4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DD1DB-8C65-1880-DBD9-758110F6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D0DA2-6783-DD4D-0513-9D0469C6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6462F-B8DA-B6BC-D048-666EACD6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9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C6547-4267-5E18-B2C0-67940208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B833D6-B86D-E6C5-6092-D7E89AC35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007E0-3E2F-0B8D-C4F0-A72D8D872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895D1-1CD4-A983-2845-F3F1A559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A7291-0A20-AA53-2ED3-B76C3171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262FB-6C20-8067-0A12-D11B5A20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29C7F-B3C2-03D4-0462-578AD5288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F6676-1009-B19F-7A77-4C056CA2C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883A8-3CDB-6E1C-0295-6CC32F56D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A9355-E460-3B48-8586-74C21061AB95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F9CBD-6B09-8531-6593-A1F9A70CB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10261-998D-F0C3-B0AC-DD83BC11F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A2C7-E0E1-9F4B-B7C2-696D01D8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32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2862595-1310-A02E-3133-112579631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7" t="12174" r="19674" b="4782"/>
          <a:stretch/>
        </p:blipFill>
        <p:spPr>
          <a:xfrm>
            <a:off x="3067050" y="-47384"/>
            <a:ext cx="7239000" cy="7018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9519E-6401-822D-84C4-F637336F725D}"/>
              </a:ext>
            </a:extLst>
          </p:cNvPr>
          <p:cNvSpPr txBox="1"/>
          <p:nvPr/>
        </p:nvSpPr>
        <p:spPr>
          <a:xfrm>
            <a:off x="9028140" y="4767044"/>
            <a:ext cx="3177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B2D3F-5C31-D5F9-848F-AE9354C64CC2}"/>
              </a:ext>
            </a:extLst>
          </p:cNvPr>
          <p:cNvSpPr txBox="1"/>
          <p:nvPr/>
        </p:nvSpPr>
        <p:spPr>
          <a:xfrm>
            <a:off x="7385402" y="4732422"/>
            <a:ext cx="3097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7B699-E481-F773-2397-4B452E067C92}"/>
              </a:ext>
            </a:extLst>
          </p:cNvPr>
          <p:cNvSpPr txBox="1"/>
          <p:nvPr/>
        </p:nvSpPr>
        <p:spPr>
          <a:xfrm>
            <a:off x="5990929" y="2175164"/>
            <a:ext cx="3177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0BB3D-FD92-7250-E6C7-C59F7DE282EB}"/>
              </a:ext>
            </a:extLst>
          </p:cNvPr>
          <p:cNvSpPr txBox="1"/>
          <p:nvPr/>
        </p:nvSpPr>
        <p:spPr>
          <a:xfrm>
            <a:off x="4619894" y="2915160"/>
            <a:ext cx="32733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429C2-B33F-41D0-EE82-103C714987C6}"/>
              </a:ext>
            </a:extLst>
          </p:cNvPr>
          <p:cNvSpPr txBox="1"/>
          <p:nvPr/>
        </p:nvSpPr>
        <p:spPr>
          <a:xfrm>
            <a:off x="5753918" y="4767044"/>
            <a:ext cx="29687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FC2E9-7C09-7439-800F-E45B0AF0819D}"/>
              </a:ext>
            </a:extLst>
          </p:cNvPr>
          <p:cNvSpPr txBox="1"/>
          <p:nvPr/>
        </p:nvSpPr>
        <p:spPr>
          <a:xfrm>
            <a:off x="4485677" y="1082486"/>
            <a:ext cx="29046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227063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B54BB15-555B-93A3-CC21-203C2AC11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585" t="11470" r="17662" b="2161"/>
          <a:stretch/>
        </p:blipFill>
        <p:spPr>
          <a:xfrm>
            <a:off x="-143436" y="-707369"/>
            <a:ext cx="11044517" cy="9564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57DE0-B2B8-70A1-1CA4-F8ECB1D794F1}"/>
              </a:ext>
            </a:extLst>
          </p:cNvPr>
          <p:cNvSpPr txBox="1"/>
          <p:nvPr/>
        </p:nvSpPr>
        <p:spPr>
          <a:xfrm>
            <a:off x="8904157" y="3612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17B7F-DCCF-5627-6885-0250BE6B7D72}"/>
              </a:ext>
            </a:extLst>
          </p:cNvPr>
          <p:cNvSpPr txBox="1"/>
          <p:nvPr/>
        </p:nvSpPr>
        <p:spPr>
          <a:xfrm>
            <a:off x="8861069" y="5369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774BB-393B-3DAB-1E3E-3070E033CE8C}"/>
              </a:ext>
            </a:extLst>
          </p:cNvPr>
          <p:cNvSpPr txBox="1"/>
          <p:nvPr/>
        </p:nvSpPr>
        <p:spPr>
          <a:xfrm>
            <a:off x="8968498" y="1856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59231-DB90-9E65-4737-68B2D3531F92}"/>
              </a:ext>
            </a:extLst>
          </p:cNvPr>
          <p:cNvSpPr txBox="1"/>
          <p:nvPr/>
        </p:nvSpPr>
        <p:spPr>
          <a:xfrm>
            <a:off x="6628151" y="3612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BB2C2-DA23-D821-60D9-6F9FDF346D8B}"/>
              </a:ext>
            </a:extLst>
          </p:cNvPr>
          <p:cNvSpPr txBox="1"/>
          <p:nvPr/>
        </p:nvSpPr>
        <p:spPr>
          <a:xfrm>
            <a:off x="6477308" y="5369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BC7BD-C484-3939-5D1D-99877218269A}"/>
              </a:ext>
            </a:extLst>
          </p:cNvPr>
          <p:cNvSpPr txBox="1"/>
          <p:nvPr/>
        </p:nvSpPr>
        <p:spPr>
          <a:xfrm>
            <a:off x="6780876" y="1856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C15B5-F040-E009-4437-D9C646D474E6}"/>
              </a:ext>
            </a:extLst>
          </p:cNvPr>
          <p:cNvSpPr txBox="1"/>
          <p:nvPr/>
        </p:nvSpPr>
        <p:spPr>
          <a:xfrm>
            <a:off x="491927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5791D-D478-F14C-D10F-B41A6360DA28}"/>
              </a:ext>
            </a:extLst>
          </p:cNvPr>
          <p:cNvSpPr txBox="1"/>
          <p:nvPr/>
        </p:nvSpPr>
        <p:spPr>
          <a:xfrm>
            <a:off x="4936146" y="1671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FE08A-3377-3E0A-B4EC-43BA320C89D6}"/>
              </a:ext>
            </a:extLst>
          </p:cNvPr>
          <p:cNvSpPr txBox="1"/>
          <p:nvPr/>
        </p:nvSpPr>
        <p:spPr>
          <a:xfrm>
            <a:off x="3079864" y="29118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0B565AE6-99B4-C003-4845-09C795B7C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6721" t="12452" r="10143" b="6122"/>
          <a:stretch/>
        </p:blipFill>
        <p:spPr>
          <a:xfrm>
            <a:off x="2241773" y="1884251"/>
            <a:ext cx="1961983" cy="31972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D62710A4-AD2A-9953-D2CD-3B3339240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6978" t="14101" r="10655" b="5719"/>
          <a:stretch/>
        </p:blipFill>
        <p:spPr>
          <a:xfrm>
            <a:off x="4158566" y="1349586"/>
            <a:ext cx="1679342" cy="1931584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822EFDD0-33D8-9A22-3D6C-5DE0B5CD5D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7605" t="11390" r="9773" b="3463"/>
          <a:stretch/>
        </p:blipFill>
        <p:spPr>
          <a:xfrm>
            <a:off x="4212794" y="3225706"/>
            <a:ext cx="1586317" cy="1488166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D38CFBB3-D659-779D-E0C7-6EF5099AE3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6978" t="14101" r="9886" b="5719"/>
          <a:stretch/>
        </p:blipFill>
        <p:spPr>
          <a:xfrm>
            <a:off x="5632535" y="4706712"/>
            <a:ext cx="2292918" cy="2359037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92B0E3B1-D4E4-3CA1-F707-62C47728F1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3536" t="14101" r="10143" b="5719"/>
          <a:stretch/>
        </p:blipFill>
        <p:spPr>
          <a:xfrm>
            <a:off x="5707054" y="1342896"/>
            <a:ext cx="2240269" cy="2518627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71D9D837-B223-B303-DA9C-D753D7BC35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7492" t="14101" r="9629" b="5719"/>
          <a:stretch/>
        </p:blipFill>
        <p:spPr>
          <a:xfrm>
            <a:off x="5752245" y="3701933"/>
            <a:ext cx="2133140" cy="1086904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CDCF4367-98E6-8CF8-33A3-2501795A47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l="7234" t="11427" r="9373" b="6122"/>
          <a:stretch/>
        </p:blipFill>
        <p:spPr>
          <a:xfrm>
            <a:off x="7906873" y="4788837"/>
            <a:ext cx="2240269" cy="2276912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57843655-7C68-5344-A6EF-6DEB8E3541D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</a:blip>
          <a:srcRect l="7235" t="12036" r="9986" b="5718"/>
          <a:stretch/>
        </p:blipFill>
        <p:spPr>
          <a:xfrm>
            <a:off x="7925453" y="1396121"/>
            <a:ext cx="2260111" cy="2305812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58CBBC28-95A9-7EE5-872F-6B7EC2B990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50000"/>
          </a:blip>
          <a:srcRect l="7491" t="12110" r="10143" b="7149"/>
          <a:stretch/>
        </p:blipFill>
        <p:spPr>
          <a:xfrm>
            <a:off x="7885385" y="3637720"/>
            <a:ext cx="2300179" cy="11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10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B54BB15-555B-93A3-CC21-203C2AC11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8585" t="11470" r="17662" b="2161"/>
          <a:stretch/>
        </p:blipFill>
        <p:spPr>
          <a:xfrm>
            <a:off x="-132285" y="-707369"/>
            <a:ext cx="11044517" cy="9564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57DE0-B2B8-70A1-1CA4-F8ECB1D794F1}"/>
              </a:ext>
            </a:extLst>
          </p:cNvPr>
          <p:cNvSpPr txBox="1"/>
          <p:nvPr/>
        </p:nvSpPr>
        <p:spPr>
          <a:xfrm>
            <a:off x="8904157" y="3612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17B7F-DCCF-5627-6885-0250BE6B7D72}"/>
              </a:ext>
            </a:extLst>
          </p:cNvPr>
          <p:cNvSpPr txBox="1"/>
          <p:nvPr/>
        </p:nvSpPr>
        <p:spPr>
          <a:xfrm>
            <a:off x="8861069" y="5369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774BB-393B-3DAB-1E3E-3070E033CE8C}"/>
              </a:ext>
            </a:extLst>
          </p:cNvPr>
          <p:cNvSpPr txBox="1"/>
          <p:nvPr/>
        </p:nvSpPr>
        <p:spPr>
          <a:xfrm>
            <a:off x="8968498" y="1856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59231-DB90-9E65-4737-68B2D3531F92}"/>
              </a:ext>
            </a:extLst>
          </p:cNvPr>
          <p:cNvSpPr txBox="1"/>
          <p:nvPr/>
        </p:nvSpPr>
        <p:spPr>
          <a:xfrm>
            <a:off x="6628151" y="3612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BB2C2-DA23-D821-60D9-6F9FDF346D8B}"/>
              </a:ext>
            </a:extLst>
          </p:cNvPr>
          <p:cNvSpPr txBox="1"/>
          <p:nvPr/>
        </p:nvSpPr>
        <p:spPr>
          <a:xfrm>
            <a:off x="6477308" y="5369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BC7BD-C484-3939-5D1D-99877218269A}"/>
              </a:ext>
            </a:extLst>
          </p:cNvPr>
          <p:cNvSpPr txBox="1"/>
          <p:nvPr/>
        </p:nvSpPr>
        <p:spPr>
          <a:xfrm>
            <a:off x="6780876" y="1856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1C15B5-F040-E009-4437-D9C646D474E6}"/>
              </a:ext>
            </a:extLst>
          </p:cNvPr>
          <p:cNvSpPr txBox="1"/>
          <p:nvPr/>
        </p:nvSpPr>
        <p:spPr>
          <a:xfrm>
            <a:off x="491927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25791D-D478-F14C-D10F-B41A6360DA28}"/>
              </a:ext>
            </a:extLst>
          </p:cNvPr>
          <p:cNvSpPr txBox="1"/>
          <p:nvPr/>
        </p:nvSpPr>
        <p:spPr>
          <a:xfrm>
            <a:off x="4936146" y="1671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FE08A-3377-3E0A-B4EC-43BA320C89D6}"/>
              </a:ext>
            </a:extLst>
          </p:cNvPr>
          <p:cNvSpPr txBox="1"/>
          <p:nvPr/>
        </p:nvSpPr>
        <p:spPr>
          <a:xfrm>
            <a:off x="3079864" y="29118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0B565AE6-99B4-C003-4845-09C795B7C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3368" t="12452" r="10143" b="10996"/>
          <a:stretch/>
        </p:blipFill>
        <p:spPr>
          <a:xfrm>
            <a:off x="2398643" y="1884251"/>
            <a:ext cx="1805113" cy="3005801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D62710A4-AD2A-9953-D2CD-3B3339240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3834" t="14101" r="10655" b="11133"/>
          <a:stretch/>
        </p:blipFill>
        <p:spPr>
          <a:xfrm>
            <a:off x="4349749" y="1334528"/>
            <a:ext cx="1539559" cy="1801155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822EFDD0-33D8-9A22-3D6C-5DE0B5CD5D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2412" t="13222" r="9773" b="10859"/>
          <a:stretch/>
        </p:blipFill>
        <p:spPr>
          <a:xfrm>
            <a:off x="4349749" y="3144051"/>
            <a:ext cx="1393070" cy="1368432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D38CFBB3-D659-779D-E0C7-6EF5099AE3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12731" t="14101" r="9886" b="10856"/>
          <a:stretch/>
        </p:blipFill>
        <p:spPr>
          <a:xfrm>
            <a:off x="5885202" y="4706713"/>
            <a:ext cx="2001545" cy="2207894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92B0E3B1-D4E4-3CA1-F707-62C47728F1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13416" t="12881" r="10143" b="12019"/>
          <a:stretch/>
        </p:blipFill>
        <p:spPr>
          <a:xfrm>
            <a:off x="5942680" y="1364313"/>
            <a:ext cx="1983840" cy="2305812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71D9D837-B223-B303-DA9C-D753D7BC35F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12361" t="12939" r="9874" b="12939"/>
          <a:stretch/>
        </p:blipFill>
        <p:spPr>
          <a:xfrm>
            <a:off x="5897145" y="3659490"/>
            <a:ext cx="2001544" cy="1004779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CDCF4367-98E6-8CF8-33A3-2501795A47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l="13088" t="12289" r="10893" b="11595"/>
          <a:stretch/>
        </p:blipFill>
        <p:spPr>
          <a:xfrm>
            <a:off x="8030992" y="4812631"/>
            <a:ext cx="2042157" cy="2101975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57843655-7C68-5344-A6EF-6DEB8E3541D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</a:blip>
          <a:srcRect l="13574" t="13226" r="9986" b="11223"/>
          <a:stretch/>
        </p:blipFill>
        <p:spPr>
          <a:xfrm>
            <a:off x="8064175" y="1430503"/>
            <a:ext cx="2087014" cy="2182126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58CBBC28-95A9-7EE5-872F-6B7EC2B9901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50000"/>
          </a:blip>
          <a:srcRect l="13066" t="12111" r="10143" b="13652"/>
          <a:stretch/>
        </p:blipFill>
        <p:spPr>
          <a:xfrm>
            <a:off x="8041073" y="3637720"/>
            <a:ext cx="2144491" cy="109362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315733-BDC0-B823-DB28-7C6657935A2E}"/>
              </a:ext>
            </a:extLst>
          </p:cNvPr>
          <p:cNvCxnSpPr>
            <a:cxnSpLocks/>
          </p:cNvCxnSpPr>
          <p:nvPr/>
        </p:nvCxnSpPr>
        <p:spPr>
          <a:xfrm flipV="1">
            <a:off x="2260988" y="1884251"/>
            <a:ext cx="0" cy="3005801"/>
          </a:xfrm>
          <a:prstGeom prst="line">
            <a:avLst/>
          </a:prstGeom>
          <a:ln w="38100" cap="sq">
            <a:solidFill>
              <a:schemeClr val="bg1">
                <a:alpha val="75363"/>
              </a:schemeClr>
            </a:solidFill>
            <a:headEnd type="oval" w="sm" len="med"/>
            <a:tailEnd type="oval" w="sm" len="med"/>
          </a:ln>
          <a:effectLst>
            <a:glow rad="127000">
              <a:schemeClr val="tx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C74FB8-AB7F-34F2-2CBD-7B80A5396E20}"/>
              </a:ext>
            </a:extLst>
          </p:cNvPr>
          <p:cNvSpPr txBox="1"/>
          <p:nvPr/>
        </p:nvSpPr>
        <p:spPr>
          <a:xfrm>
            <a:off x="2118851" y="5102682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0.00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D8860-F8CB-8FC9-91AC-014B2201E470}"/>
              </a:ext>
            </a:extLst>
          </p:cNvPr>
          <p:cNvSpPr txBox="1"/>
          <p:nvPr/>
        </p:nvSpPr>
        <p:spPr>
          <a:xfrm>
            <a:off x="2048430" y="1602152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0.08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72A038-8E5D-C8B5-F3E1-9C094400108A}"/>
              </a:ext>
            </a:extLst>
          </p:cNvPr>
          <p:cNvSpPr txBox="1"/>
          <p:nvPr/>
        </p:nvSpPr>
        <p:spPr>
          <a:xfrm rot="16200000">
            <a:off x="957939" y="3244333"/>
            <a:ext cx="206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Polarization fraction</a:t>
            </a:r>
          </a:p>
        </p:txBody>
      </p:sp>
    </p:spTree>
    <p:extLst>
      <p:ext uri="{BB962C8B-B14F-4D97-AF65-F5344CB8AC3E}">
        <p14:creationId xmlns:p14="http://schemas.microsoft.com/office/powerpoint/2010/main" val="68682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C67D2AD-A441-4C50-6503-4B5B6FB8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297" t="12140" r="19626" b="10794"/>
          <a:stretch/>
        </p:blipFill>
        <p:spPr>
          <a:xfrm>
            <a:off x="-1757221" y="-2343191"/>
            <a:ext cx="14603290" cy="10247586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95025CEF-96F5-DBCC-105C-F9D5BC1D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12477" t="12022" r="9927" b="1858"/>
          <a:stretch/>
        </p:blipFill>
        <p:spPr>
          <a:xfrm>
            <a:off x="469270" y="655744"/>
            <a:ext cx="2731586" cy="4065048"/>
          </a:xfrm>
          <a:prstGeom prst="rect">
            <a:avLst/>
          </a:prstGeom>
        </p:spPr>
      </p:pic>
      <p:pic>
        <p:nvPicPr>
          <p:cNvPr id="46" name="Picture 45" descr="Chart, histogram&#10;&#10;Description automatically generated">
            <a:extLst>
              <a:ext uri="{FF2B5EF4-FFF2-40B4-BE49-F238E27FC236}">
                <a16:creationId xmlns:a16="http://schemas.microsoft.com/office/drawing/2014/main" id="{E86E30A6-3224-33AC-B90B-765E5D7A6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12477" t="12022" r="9709"/>
          <a:stretch/>
        </p:blipFill>
        <p:spPr>
          <a:xfrm>
            <a:off x="3414852" y="29438"/>
            <a:ext cx="2220996" cy="2376946"/>
          </a:xfrm>
          <a:prstGeom prst="rect">
            <a:avLst/>
          </a:prstGeom>
        </p:spPr>
      </p:pic>
      <p:pic>
        <p:nvPicPr>
          <p:cNvPr id="47" name="Picture 46" descr="Chart, histogram&#10;&#10;Description automatically generated">
            <a:extLst>
              <a:ext uri="{FF2B5EF4-FFF2-40B4-BE49-F238E27FC236}">
                <a16:creationId xmlns:a16="http://schemas.microsoft.com/office/drawing/2014/main" id="{99AA9CF8-1DC5-62B4-3DC1-623B9F0508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12477" t="12022" r="9927" b="5792"/>
          <a:stretch/>
        </p:blipFill>
        <p:spPr>
          <a:xfrm>
            <a:off x="3407397" y="2285938"/>
            <a:ext cx="2137027" cy="1677103"/>
          </a:xfrm>
          <a:prstGeom prst="rect">
            <a:avLst/>
          </a:prstGeom>
        </p:spPr>
      </p:pic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0417C2A9-CA4F-155A-DE1E-970CB03B5E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12452" t="12022" r="9927" b="5574"/>
          <a:stretch/>
        </p:blipFill>
        <p:spPr>
          <a:xfrm>
            <a:off x="5747614" y="4050126"/>
            <a:ext cx="2993978" cy="2808515"/>
          </a:xfrm>
          <a:prstGeom prst="rect">
            <a:avLst/>
          </a:prstGeom>
        </p:spPr>
      </p:pic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5B99A2D0-DB1E-CE70-A1F2-4A7661E999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12915" t="12922" r="10528" b="5574"/>
          <a:stretch/>
        </p:blipFill>
        <p:spPr>
          <a:xfrm>
            <a:off x="5824091" y="44276"/>
            <a:ext cx="2993978" cy="2919955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02DD21B9-B9C8-9F8C-7224-5966DEB5BF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12587" t="11814" r="9777" b="6328"/>
          <a:stretch/>
        </p:blipFill>
        <p:spPr>
          <a:xfrm>
            <a:off x="5788253" y="2767505"/>
            <a:ext cx="2993978" cy="1282621"/>
          </a:xfrm>
          <a:prstGeom prst="rect">
            <a:avLst/>
          </a:prstGeom>
        </p:spPr>
      </p:pic>
      <p:pic>
        <p:nvPicPr>
          <p:cNvPr id="51" name="Picture 50" descr="Chart, histogram&#10;&#10;Description automatically generated">
            <a:extLst>
              <a:ext uri="{FF2B5EF4-FFF2-40B4-BE49-F238E27FC236}">
                <a16:creationId xmlns:a16="http://schemas.microsoft.com/office/drawing/2014/main" id="{239B6A82-0BB8-0721-2AF6-AFE0CB3BAB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5000"/>
          </a:blip>
          <a:srcRect l="12353" t="12922" r="11157" b="6405"/>
          <a:stretch/>
        </p:blipFill>
        <p:spPr>
          <a:xfrm>
            <a:off x="8963386" y="4050126"/>
            <a:ext cx="3098626" cy="2793633"/>
          </a:xfrm>
          <a:prstGeom prst="rect">
            <a:avLst/>
          </a:prstGeom>
        </p:spPr>
      </p:pic>
      <p:pic>
        <p:nvPicPr>
          <p:cNvPr id="53" name="Picture 52" descr="Chart, histogram&#10;&#10;Description automatically generated">
            <a:extLst>
              <a:ext uri="{FF2B5EF4-FFF2-40B4-BE49-F238E27FC236}">
                <a16:creationId xmlns:a16="http://schemas.microsoft.com/office/drawing/2014/main" id="{7848C95E-22E2-2F54-33F8-5B61E96822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</a:blip>
          <a:srcRect l="12705" t="12754" r="10387" b="5894"/>
          <a:stretch/>
        </p:blipFill>
        <p:spPr>
          <a:xfrm>
            <a:off x="8999224" y="101514"/>
            <a:ext cx="3215188" cy="2862718"/>
          </a:xfrm>
          <a:prstGeom prst="rect">
            <a:avLst/>
          </a:prstGeom>
        </p:spPr>
      </p:pic>
      <p:pic>
        <p:nvPicPr>
          <p:cNvPr id="54" name="Picture 53" descr="Chart, histogram&#10;&#10;Description automatically generated">
            <a:extLst>
              <a:ext uri="{FF2B5EF4-FFF2-40B4-BE49-F238E27FC236}">
                <a16:creationId xmlns:a16="http://schemas.microsoft.com/office/drawing/2014/main" id="{4332CF28-05E0-836D-6715-D1528495F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35000"/>
          </a:blip>
          <a:srcRect l="12705" t="12366" r="9807" b="6087"/>
          <a:stretch/>
        </p:blipFill>
        <p:spPr>
          <a:xfrm>
            <a:off x="8963386" y="2831326"/>
            <a:ext cx="3174826" cy="12826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D3CED1-5F29-EF4D-D085-0B7E649EC266}"/>
              </a:ext>
            </a:extLst>
          </p:cNvPr>
          <p:cNvSpPr txBox="1"/>
          <p:nvPr/>
        </p:nvSpPr>
        <p:spPr>
          <a:xfrm>
            <a:off x="11625087" y="29894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31D5F-5E52-1703-EE2B-3B0270DB9D3D}"/>
              </a:ext>
            </a:extLst>
          </p:cNvPr>
          <p:cNvSpPr txBox="1"/>
          <p:nvPr/>
        </p:nvSpPr>
        <p:spPr>
          <a:xfrm>
            <a:off x="11433150" y="4473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BE2AD1-9156-D87E-FEFB-7CA43F1C087C}"/>
              </a:ext>
            </a:extLst>
          </p:cNvPr>
          <p:cNvSpPr txBox="1"/>
          <p:nvPr/>
        </p:nvSpPr>
        <p:spPr>
          <a:xfrm>
            <a:off x="11433150" y="6362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162492-0B91-9627-ADB2-2B3651FBB13F}"/>
              </a:ext>
            </a:extLst>
          </p:cNvPr>
          <p:cNvSpPr txBox="1"/>
          <p:nvPr/>
        </p:nvSpPr>
        <p:spPr>
          <a:xfrm>
            <a:off x="8104686" y="3036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7CAF5B-B469-DF91-E4D5-5EC90D9F94A0}"/>
              </a:ext>
            </a:extLst>
          </p:cNvPr>
          <p:cNvSpPr txBox="1"/>
          <p:nvPr/>
        </p:nvSpPr>
        <p:spPr>
          <a:xfrm>
            <a:off x="8118148" y="4536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7861B8-88A2-7EF4-DFFE-9FA417D550D2}"/>
              </a:ext>
            </a:extLst>
          </p:cNvPr>
          <p:cNvSpPr txBox="1"/>
          <p:nvPr/>
        </p:nvSpPr>
        <p:spPr>
          <a:xfrm>
            <a:off x="8118148" y="848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B44DB2-A8B7-3A6E-2959-D4022D365BF0}"/>
              </a:ext>
            </a:extLst>
          </p:cNvPr>
          <p:cNvSpPr txBox="1"/>
          <p:nvPr/>
        </p:nvSpPr>
        <p:spPr>
          <a:xfrm>
            <a:off x="4953849" y="2578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70E40F-69BB-057C-D87A-67F992C6CC23}"/>
              </a:ext>
            </a:extLst>
          </p:cNvPr>
          <p:cNvSpPr txBox="1"/>
          <p:nvPr/>
        </p:nvSpPr>
        <p:spPr>
          <a:xfrm>
            <a:off x="5125661" y="3215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8CC94A-B9CD-28A9-9A6F-171EF69BA86F}"/>
              </a:ext>
            </a:extLst>
          </p:cNvPr>
          <p:cNvSpPr txBox="1"/>
          <p:nvPr/>
        </p:nvSpPr>
        <p:spPr>
          <a:xfrm>
            <a:off x="753385" y="848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AF69F8-3639-3493-F7E2-08A79B18C266}"/>
              </a:ext>
            </a:extLst>
          </p:cNvPr>
          <p:cNvSpPr txBox="1"/>
          <p:nvPr/>
        </p:nvSpPr>
        <p:spPr>
          <a:xfrm>
            <a:off x="469270" y="0"/>
            <a:ext cx="117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Inclination</a:t>
            </a:r>
          </a:p>
          <a:p>
            <a:r>
              <a:rPr lang="en-US" dirty="0">
                <a:solidFill>
                  <a:schemeClr val="bg1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388201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C67D2AD-A441-4C50-6503-4B5B6FB83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5297" t="12140" r="19626" b="10794"/>
          <a:stretch/>
        </p:blipFill>
        <p:spPr>
          <a:xfrm>
            <a:off x="-1757221" y="-2343191"/>
            <a:ext cx="14603290" cy="10247586"/>
          </a:xfrm>
          <a:prstGeom prst="rect">
            <a:avLst/>
          </a:prstGeom>
        </p:spPr>
      </p:pic>
      <p:pic>
        <p:nvPicPr>
          <p:cNvPr id="45" name="Picture 44" descr="Chart, histogram&#10;&#10;Description automatically generated">
            <a:extLst>
              <a:ext uri="{FF2B5EF4-FFF2-40B4-BE49-F238E27FC236}">
                <a16:creationId xmlns:a16="http://schemas.microsoft.com/office/drawing/2014/main" id="{95025CEF-96F5-DBCC-105C-F9D5BC1DA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12477" t="12021" r="9927" b="11088"/>
          <a:stretch/>
        </p:blipFill>
        <p:spPr>
          <a:xfrm>
            <a:off x="528538" y="698079"/>
            <a:ext cx="2705159" cy="3569121"/>
          </a:xfrm>
          <a:prstGeom prst="rect">
            <a:avLst/>
          </a:prstGeom>
        </p:spPr>
      </p:pic>
      <p:pic>
        <p:nvPicPr>
          <p:cNvPr id="46" name="Picture 45" descr="Chart, histogram&#10;&#10;Description automatically generated">
            <a:extLst>
              <a:ext uri="{FF2B5EF4-FFF2-40B4-BE49-F238E27FC236}">
                <a16:creationId xmlns:a16="http://schemas.microsoft.com/office/drawing/2014/main" id="{E86E30A6-3224-33AC-B90B-765E5D7A61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12477" t="12022" r="9709" b="11425"/>
          <a:stretch/>
        </p:blipFill>
        <p:spPr>
          <a:xfrm>
            <a:off x="3462751" y="75933"/>
            <a:ext cx="2177304" cy="2036646"/>
          </a:xfrm>
          <a:prstGeom prst="rect">
            <a:avLst/>
          </a:prstGeom>
        </p:spPr>
      </p:pic>
      <p:pic>
        <p:nvPicPr>
          <p:cNvPr id="47" name="Picture 46" descr="Chart, histogram&#10;&#10;Description automatically generated">
            <a:extLst>
              <a:ext uri="{FF2B5EF4-FFF2-40B4-BE49-F238E27FC236}">
                <a16:creationId xmlns:a16="http://schemas.microsoft.com/office/drawing/2014/main" id="{99AA9CF8-1DC5-62B4-3DC1-623B9F0508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l="12477" t="12022" r="9927" b="11973"/>
          <a:stretch/>
        </p:blipFill>
        <p:spPr>
          <a:xfrm>
            <a:off x="3434233" y="2159803"/>
            <a:ext cx="2115897" cy="1671218"/>
          </a:xfrm>
          <a:prstGeom prst="rect">
            <a:avLst/>
          </a:prstGeom>
        </p:spPr>
      </p:pic>
      <p:pic>
        <p:nvPicPr>
          <p:cNvPr id="48" name="Picture 47" descr="Chart, histogram&#10;&#10;Description automatically generated">
            <a:extLst>
              <a:ext uri="{FF2B5EF4-FFF2-40B4-BE49-F238E27FC236}">
                <a16:creationId xmlns:a16="http://schemas.microsoft.com/office/drawing/2014/main" id="{0417C2A9-CA4F-155A-DE1E-970CB03B5E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l="12452" t="12021" r="9927" b="11295"/>
          <a:stretch/>
        </p:blipFill>
        <p:spPr>
          <a:xfrm>
            <a:off x="5741496" y="4130095"/>
            <a:ext cx="2993978" cy="2514180"/>
          </a:xfrm>
          <a:prstGeom prst="rect">
            <a:avLst/>
          </a:prstGeom>
        </p:spPr>
      </p:pic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5B99A2D0-DB1E-CE70-A1F2-4A7661E999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12915" t="12922" r="10528" b="11161"/>
          <a:stretch/>
        </p:blipFill>
        <p:spPr>
          <a:xfrm>
            <a:off x="5852840" y="99260"/>
            <a:ext cx="2939827" cy="2625903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02DD21B9-B9C8-9F8C-7224-5966DEB5BFD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12587" t="11814" r="9777" b="11386"/>
          <a:stretch/>
        </p:blipFill>
        <p:spPr>
          <a:xfrm>
            <a:off x="5788253" y="2855161"/>
            <a:ext cx="2993978" cy="1178188"/>
          </a:xfrm>
          <a:prstGeom prst="rect">
            <a:avLst/>
          </a:prstGeom>
        </p:spPr>
      </p:pic>
      <p:pic>
        <p:nvPicPr>
          <p:cNvPr id="51" name="Picture 50" descr="Chart, histogram&#10;&#10;Description automatically generated">
            <a:extLst>
              <a:ext uri="{FF2B5EF4-FFF2-40B4-BE49-F238E27FC236}">
                <a16:creationId xmlns:a16="http://schemas.microsoft.com/office/drawing/2014/main" id="{239B6A82-0BB8-0721-2AF6-AFE0CB3BAB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5000"/>
          </a:blip>
          <a:srcRect l="12353" t="12922" r="11157" b="13132"/>
          <a:stretch/>
        </p:blipFill>
        <p:spPr>
          <a:xfrm>
            <a:off x="8966618" y="4170660"/>
            <a:ext cx="3098626" cy="2506868"/>
          </a:xfrm>
          <a:prstGeom prst="rect">
            <a:avLst/>
          </a:prstGeom>
        </p:spPr>
      </p:pic>
      <p:pic>
        <p:nvPicPr>
          <p:cNvPr id="53" name="Picture 52" descr="Chart, histogram&#10;&#10;Description automatically generated">
            <a:extLst>
              <a:ext uri="{FF2B5EF4-FFF2-40B4-BE49-F238E27FC236}">
                <a16:creationId xmlns:a16="http://schemas.microsoft.com/office/drawing/2014/main" id="{7848C95E-22E2-2F54-33F8-5B61E96822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</a:blip>
          <a:srcRect l="12705" t="12754" r="10387" b="10523"/>
          <a:stretch/>
        </p:blipFill>
        <p:spPr>
          <a:xfrm>
            <a:off x="9039529" y="184316"/>
            <a:ext cx="3121038" cy="2549314"/>
          </a:xfrm>
          <a:prstGeom prst="rect">
            <a:avLst/>
          </a:prstGeom>
        </p:spPr>
      </p:pic>
      <p:pic>
        <p:nvPicPr>
          <p:cNvPr id="54" name="Picture 53" descr="Chart, histogram&#10;&#10;Description automatically generated">
            <a:extLst>
              <a:ext uri="{FF2B5EF4-FFF2-40B4-BE49-F238E27FC236}">
                <a16:creationId xmlns:a16="http://schemas.microsoft.com/office/drawing/2014/main" id="{4332CF28-05E0-836D-6715-D1528495F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35000"/>
          </a:blip>
          <a:srcRect l="12705" t="12366" r="9807" b="11127"/>
          <a:stretch/>
        </p:blipFill>
        <p:spPr>
          <a:xfrm>
            <a:off x="8963386" y="2878440"/>
            <a:ext cx="3174826" cy="11781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1D3CED1-5F29-EF4D-D085-0B7E649EC266}"/>
              </a:ext>
            </a:extLst>
          </p:cNvPr>
          <p:cNvSpPr txBox="1"/>
          <p:nvPr/>
        </p:nvSpPr>
        <p:spPr>
          <a:xfrm>
            <a:off x="11625087" y="29894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531D5F-5E52-1703-EE2B-3B0270DB9D3D}"/>
              </a:ext>
            </a:extLst>
          </p:cNvPr>
          <p:cNvSpPr txBox="1"/>
          <p:nvPr/>
        </p:nvSpPr>
        <p:spPr>
          <a:xfrm>
            <a:off x="11433150" y="4473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BE2AD1-9156-D87E-FEFB-7CA43F1C087C}"/>
              </a:ext>
            </a:extLst>
          </p:cNvPr>
          <p:cNvSpPr txBox="1"/>
          <p:nvPr/>
        </p:nvSpPr>
        <p:spPr>
          <a:xfrm>
            <a:off x="11433150" y="6362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162492-0B91-9627-ADB2-2B3651FBB13F}"/>
              </a:ext>
            </a:extLst>
          </p:cNvPr>
          <p:cNvSpPr txBox="1"/>
          <p:nvPr/>
        </p:nvSpPr>
        <p:spPr>
          <a:xfrm>
            <a:off x="8104686" y="30363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7CAF5B-B469-DF91-E4D5-5EC90D9F94A0}"/>
              </a:ext>
            </a:extLst>
          </p:cNvPr>
          <p:cNvSpPr txBox="1"/>
          <p:nvPr/>
        </p:nvSpPr>
        <p:spPr>
          <a:xfrm>
            <a:off x="8118148" y="4536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7861B8-88A2-7EF4-DFFE-9FA417D550D2}"/>
              </a:ext>
            </a:extLst>
          </p:cNvPr>
          <p:cNvSpPr txBox="1"/>
          <p:nvPr/>
        </p:nvSpPr>
        <p:spPr>
          <a:xfrm>
            <a:off x="8118148" y="848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B44DB2-A8B7-3A6E-2959-D4022D365BF0}"/>
              </a:ext>
            </a:extLst>
          </p:cNvPr>
          <p:cNvSpPr txBox="1"/>
          <p:nvPr/>
        </p:nvSpPr>
        <p:spPr>
          <a:xfrm>
            <a:off x="4953849" y="2578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70E40F-69BB-057C-D87A-67F992C6CC23}"/>
              </a:ext>
            </a:extLst>
          </p:cNvPr>
          <p:cNvSpPr txBox="1"/>
          <p:nvPr/>
        </p:nvSpPr>
        <p:spPr>
          <a:xfrm>
            <a:off x="5125661" y="3215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8CC94A-B9CD-28A9-9A6F-171EF69BA86F}"/>
              </a:ext>
            </a:extLst>
          </p:cNvPr>
          <p:cNvSpPr txBox="1"/>
          <p:nvPr/>
        </p:nvSpPr>
        <p:spPr>
          <a:xfrm>
            <a:off x="753385" y="8485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AF69F8-3639-3493-F7E2-08A79B18C266}"/>
              </a:ext>
            </a:extLst>
          </p:cNvPr>
          <p:cNvSpPr txBox="1"/>
          <p:nvPr/>
        </p:nvSpPr>
        <p:spPr>
          <a:xfrm>
            <a:off x="469270" y="0"/>
            <a:ext cx="117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Inclination</a:t>
            </a:r>
          </a:p>
          <a:p>
            <a:r>
              <a:rPr lang="en-US" dirty="0">
                <a:solidFill>
                  <a:schemeClr val="bg1"/>
                </a:solidFill>
              </a:rPr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233129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box and whisker chart&#10;&#10;Description automatically generated">
            <a:extLst>
              <a:ext uri="{FF2B5EF4-FFF2-40B4-BE49-F238E27FC236}">
                <a16:creationId xmlns:a16="http://schemas.microsoft.com/office/drawing/2014/main" id="{6085F7B8-CDB5-79E5-D292-36A614C18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7" t="12140" r="19626" b="10794"/>
          <a:stretch/>
        </p:blipFill>
        <p:spPr>
          <a:xfrm>
            <a:off x="2234461" y="-691342"/>
            <a:ext cx="9727689" cy="8639996"/>
          </a:xfrm>
          <a:prstGeom prst="rect">
            <a:avLst/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E94DCF-4F25-9136-757C-E4896851A125}"/>
              </a:ext>
            </a:extLst>
          </p:cNvPr>
          <p:cNvSpPr txBox="1"/>
          <p:nvPr/>
        </p:nvSpPr>
        <p:spPr>
          <a:xfrm>
            <a:off x="10209658" y="3973627"/>
            <a:ext cx="4443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2D547B-CA96-2D57-69E4-6406BE34F85E}"/>
              </a:ext>
            </a:extLst>
          </p:cNvPr>
          <p:cNvSpPr txBox="1"/>
          <p:nvPr/>
        </p:nvSpPr>
        <p:spPr>
          <a:xfrm>
            <a:off x="10210184" y="5384180"/>
            <a:ext cx="4443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3AF0B3-9BF8-D941-90D3-9131C5F83733}"/>
              </a:ext>
            </a:extLst>
          </p:cNvPr>
          <p:cNvSpPr txBox="1"/>
          <p:nvPr/>
        </p:nvSpPr>
        <p:spPr>
          <a:xfrm>
            <a:off x="10210184" y="2091864"/>
            <a:ext cx="4443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F89C45-FFB5-ED59-00CA-B4143484E7A7}"/>
              </a:ext>
            </a:extLst>
          </p:cNvPr>
          <p:cNvSpPr txBox="1"/>
          <p:nvPr/>
        </p:nvSpPr>
        <p:spPr>
          <a:xfrm>
            <a:off x="8025644" y="3982998"/>
            <a:ext cx="4251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B2D67C-5788-727A-203A-8B76AADEE69F}"/>
              </a:ext>
            </a:extLst>
          </p:cNvPr>
          <p:cNvSpPr txBox="1"/>
          <p:nvPr/>
        </p:nvSpPr>
        <p:spPr>
          <a:xfrm>
            <a:off x="8015093" y="5615560"/>
            <a:ext cx="4251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4D52FC-69D9-E035-C98C-83D317FF6A07}"/>
              </a:ext>
            </a:extLst>
          </p:cNvPr>
          <p:cNvSpPr txBox="1"/>
          <p:nvPr/>
        </p:nvSpPr>
        <p:spPr>
          <a:xfrm>
            <a:off x="8025701" y="2091864"/>
            <a:ext cx="4251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BC1D84-F1CE-8AC4-FE1C-8BD5E0428BA2}"/>
              </a:ext>
            </a:extLst>
          </p:cNvPr>
          <p:cNvSpPr txBox="1"/>
          <p:nvPr/>
        </p:nvSpPr>
        <p:spPr>
          <a:xfrm>
            <a:off x="6228176" y="3613666"/>
            <a:ext cx="4267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90049-035A-E479-D42C-DF974B9D2299}"/>
              </a:ext>
            </a:extLst>
          </p:cNvPr>
          <p:cNvSpPr txBox="1"/>
          <p:nvPr/>
        </p:nvSpPr>
        <p:spPr>
          <a:xfrm>
            <a:off x="6228176" y="2091864"/>
            <a:ext cx="4267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7AC247-2EF9-FEDE-C0C4-EC2A77CA158D}"/>
              </a:ext>
            </a:extLst>
          </p:cNvPr>
          <p:cNvSpPr txBox="1"/>
          <p:nvPr/>
        </p:nvSpPr>
        <p:spPr>
          <a:xfrm>
            <a:off x="4463168" y="3202105"/>
            <a:ext cx="43473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F42457-8E9C-C064-4B4C-2498643465DD}"/>
              </a:ext>
            </a:extLst>
          </p:cNvPr>
          <p:cNvSpPr txBox="1"/>
          <p:nvPr/>
        </p:nvSpPr>
        <p:spPr>
          <a:xfrm>
            <a:off x="9397535" y="431524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9D889F0-11AE-23D1-E9DA-D66424441F86}"/>
              </a:ext>
            </a:extLst>
          </p:cNvPr>
          <p:cNvSpPr txBox="1"/>
          <p:nvPr/>
        </p:nvSpPr>
        <p:spPr>
          <a:xfrm>
            <a:off x="9381934" y="65397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CE6161-3FF7-5717-6DE6-AFB4E2CA5CE6}"/>
              </a:ext>
            </a:extLst>
          </p:cNvPr>
          <p:cNvSpPr txBox="1"/>
          <p:nvPr/>
        </p:nvSpPr>
        <p:spPr>
          <a:xfrm>
            <a:off x="9381934" y="32029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28F1F8-36FE-630B-2C6F-A89F68318D13}"/>
              </a:ext>
            </a:extLst>
          </p:cNvPr>
          <p:cNvSpPr txBox="1"/>
          <p:nvPr/>
        </p:nvSpPr>
        <p:spPr>
          <a:xfrm>
            <a:off x="7296777" y="430737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C36A71-ADF8-8ACF-AA23-304B131C3052}"/>
              </a:ext>
            </a:extLst>
          </p:cNvPr>
          <p:cNvSpPr txBox="1"/>
          <p:nvPr/>
        </p:nvSpPr>
        <p:spPr>
          <a:xfrm>
            <a:off x="7236792" y="649343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88A57A-E8CA-D0D0-8F90-E3C79BD8EC75}"/>
              </a:ext>
            </a:extLst>
          </p:cNvPr>
          <p:cNvSpPr txBox="1"/>
          <p:nvPr/>
        </p:nvSpPr>
        <p:spPr>
          <a:xfrm>
            <a:off x="7284481" y="32443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FC63C3-48A2-C304-943D-EBE26B067508}"/>
              </a:ext>
            </a:extLst>
          </p:cNvPr>
          <p:cNvSpPr txBox="1"/>
          <p:nvPr/>
        </p:nvSpPr>
        <p:spPr>
          <a:xfrm>
            <a:off x="5715553" y="415829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1A4A6C9-7D26-7EAE-E820-8CBEC014FA72}"/>
              </a:ext>
            </a:extLst>
          </p:cNvPr>
          <p:cNvSpPr txBox="1"/>
          <p:nvPr/>
        </p:nvSpPr>
        <p:spPr>
          <a:xfrm>
            <a:off x="5726446" y="274216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85DBCB9-0592-A5B5-F899-52872AB25B6E}"/>
              </a:ext>
            </a:extLst>
          </p:cNvPr>
          <p:cNvSpPr txBox="1"/>
          <p:nvPr/>
        </p:nvSpPr>
        <p:spPr>
          <a:xfrm>
            <a:off x="3734102" y="452762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84461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box and whisker chart&#10;&#10;Description automatically generated">
            <a:extLst>
              <a:ext uri="{FF2B5EF4-FFF2-40B4-BE49-F238E27FC236}">
                <a16:creationId xmlns:a16="http://schemas.microsoft.com/office/drawing/2014/main" id="{6085F7B8-CDB5-79E5-D292-36A614C18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7" t="5993" r="18088" b="4130"/>
          <a:stretch/>
        </p:blipFill>
        <p:spPr>
          <a:xfrm>
            <a:off x="2234461" y="-1380565"/>
            <a:ext cx="9957539" cy="10076329"/>
          </a:xfrm>
          <a:prstGeom prst="rect">
            <a:avLst/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E94DCF-4F25-9136-757C-E4896851A125}"/>
              </a:ext>
            </a:extLst>
          </p:cNvPr>
          <p:cNvSpPr txBox="1"/>
          <p:nvPr/>
        </p:nvSpPr>
        <p:spPr>
          <a:xfrm>
            <a:off x="9420071" y="4313256"/>
            <a:ext cx="43473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2D547B-CA96-2D57-69E4-6406BE34F85E}"/>
              </a:ext>
            </a:extLst>
          </p:cNvPr>
          <p:cNvSpPr txBox="1"/>
          <p:nvPr/>
        </p:nvSpPr>
        <p:spPr>
          <a:xfrm>
            <a:off x="9375681" y="6526304"/>
            <a:ext cx="43473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3AF0B3-9BF8-D941-90D3-9131C5F83733}"/>
              </a:ext>
            </a:extLst>
          </p:cNvPr>
          <p:cNvSpPr txBox="1"/>
          <p:nvPr/>
        </p:nvSpPr>
        <p:spPr>
          <a:xfrm>
            <a:off x="9437827" y="3227272"/>
            <a:ext cx="43473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F89C45-FFB5-ED59-00CA-B4143484E7A7}"/>
              </a:ext>
            </a:extLst>
          </p:cNvPr>
          <p:cNvSpPr txBox="1"/>
          <p:nvPr/>
        </p:nvSpPr>
        <p:spPr>
          <a:xfrm>
            <a:off x="7291408" y="4277744"/>
            <a:ext cx="4267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B2D67C-5788-727A-203A-8B76AADEE69F}"/>
              </a:ext>
            </a:extLst>
          </p:cNvPr>
          <p:cNvSpPr txBox="1"/>
          <p:nvPr/>
        </p:nvSpPr>
        <p:spPr>
          <a:xfrm>
            <a:off x="7230008" y="6508744"/>
            <a:ext cx="4267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4D52FC-69D9-E035-C98C-83D317FF6A07}"/>
              </a:ext>
            </a:extLst>
          </p:cNvPr>
          <p:cNvSpPr txBox="1"/>
          <p:nvPr/>
        </p:nvSpPr>
        <p:spPr>
          <a:xfrm>
            <a:off x="7308186" y="3218883"/>
            <a:ext cx="4267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BC1D84-F1CE-8AC4-FE1C-8BD5E0428BA2}"/>
              </a:ext>
            </a:extLst>
          </p:cNvPr>
          <p:cNvSpPr txBox="1"/>
          <p:nvPr/>
        </p:nvSpPr>
        <p:spPr>
          <a:xfrm>
            <a:off x="5697518" y="4155224"/>
            <a:ext cx="4251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90049-035A-E479-D42C-DF974B9D2299}"/>
              </a:ext>
            </a:extLst>
          </p:cNvPr>
          <p:cNvSpPr txBox="1"/>
          <p:nvPr/>
        </p:nvSpPr>
        <p:spPr>
          <a:xfrm>
            <a:off x="5745339" y="2713302"/>
            <a:ext cx="4251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7AC247-2EF9-FEDE-C0C4-EC2A77CA158D}"/>
              </a:ext>
            </a:extLst>
          </p:cNvPr>
          <p:cNvSpPr txBox="1"/>
          <p:nvPr/>
        </p:nvSpPr>
        <p:spPr>
          <a:xfrm>
            <a:off x="3773399" y="4524556"/>
            <a:ext cx="4443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D1</a:t>
            </a:r>
          </a:p>
        </p:txBody>
      </p:sp>
    </p:spTree>
    <p:extLst>
      <p:ext uri="{BB962C8B-B14F-4D97-AF65-F5344CB8AC3E}">
        <p14:creationId xmlns:p14="http://schemas.microsoft.com/office/powerpoint/2010/main" val="233329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D9EFD80-A124-5AE0-1DBF-ADBD3F98F5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150" t="6135" r="6946"/>
          <a:stretch/>
        </p:blipFill>
        <p:spPr>
          <a:xfrm>
            <a:off x="2319439" y="-1348740"/>
            <a:ext cx="12356681" cy="104927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FE94DCF-4F25-9136-757C-E4896851A125}"/>
              </a:ext>
            </a:extLst>
          </p:cNvPr>
          <p:cNvSpPr txBox="1"/>
          <p:nvPr/>
        </p:nvSpPr>
        <p:spPr>
          <a:xfrm>
            <a:off x="3846016" y="4265885"/>
            <a:ext cx="662922" cy="584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2D547B-CA96-2D57-69E4-6406BE34F85E}"/>
              </a:ext>
            </a:extLst>
          </p:cNvPr>
          <p:cNvSpPr txBox="1"/>
          <p:nvPr/>
        </p:nvSpPr>
        <p:spPr>
          <a:xfrm>
            <a:off x="9454510" y="6265750"/>
            <a:ext cx="662922" cy="584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3AF0B3-9BF8-D941-90D3-9131C5F83733}"/>
              </a:ext>
            </a:extLst>
          </p:cNvPr>
          <p:cNvSpPr txBox="1"/>
          <p:nvPr/>
        </p:nvSpPr>
        <p:spPr>
          <a:xfrm>
            <a:off x="9516656" y="2966718"/>
            <a:ext cx="662922" cy="584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F89C45-FFB5-ED59-00CA-B4143484E7A7}"/>
              </a:ext>
            </a:extLst>
          </p:cNvPr>
          <p:cNvSpPr txBox="1"/>
          <p:nvPr/>
        </p:nvSpPr>
        <p:spPr>
          <a:xfrm>
            <a:off x="7370237" y="4017190"/>
            <a:ext cx="650702" cy="584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B2D67C-5788-727A-203A-8B76AADEE69F}"/>
              </a:ext>
            </a:extLst>
          </p:cNvPr>
          <p:cNvSpPr txBox="1"/>
          <p:nvPr/>
        </p:nvSpPr>
        <p:spPr>
          <a:xfrm>
            <a:off x="7308837" y="6248190"/>
            <a:ext cx="650702" cy="584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4D52FC-69D9-E035-C98C-83D317FF6A07}"/>
              </a:ext>
            </a:extLst>
          </p:cNvPr>
          <p:cNvSpPr txBox="1"/>
          <p:nvPr/>
        </p:nvSpPr>
        <p:spPr>
          <a:xfrm>
            <a:off x="7387015" y="2958329"/>
            <a:ext cx="650702" cy="584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BC1D84-F1CE-8AC4-FE1C-8BD5E0428BA2}"/>
              </a:ext>
            </a:extLst>
          </p:cNvPr>
          <p:cNvSpPr txBox="1"/>
          <p:nvPr/>
        </p:nvSpPr>
        <p:spPr>
          <a:xfrm>
            <a:off x="5776347" y="3894670"/>
            <a:ext cx="648256" cy="584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590049-035A-E479-D42C-DF974B9D2299}"/>
              </a:ext>
            </a:extLst>
          </p:cNvPr>
          <p:cNvSpPr txBox="1"/>
          <p:nvPr/>
        </p:nvSpPr>
        <p:spPr>
          <a:xfrm>
            <a:off x="5824168" y="2452748"/>
            <a:ext cx="648256" cy="584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4D414-8EAB-92E0-71EB-B1654C39AEB5}"/>
              </a:ext>
            </a:extLst>
          </p:cNvPr>
          <p:cNvSpPr txBox="1"/>
          <p:nvPr/>
        </p:nvSpPr>
        <p:spPr>
          <a:xfrm>
            <a:off x="9454510" y="4075133"/>
            <a:ext cx="677589" cy="5847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2706571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DA2CF0-E6D4-C172-ACAD-A72F989C0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193934"/>
              </p:ext>
            </p:extLst>
          </p:nvPr>
        </p:nvGraphicFramePr>
        <p:xfrm>
          <a:off x="220717" y="196405"/>
          <a:ext cx="11664000" cy="6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000">
                  <a:extLst>
                    <a:ext uri="{9D8B030D-6E8A-4147-A177-3AD203B41FA5}">
                      <a16:colId xmlns:a16="http://schemas.microsoft.com/office/drawing/2014/main" val="1234234270"/>
                    </a:ext>
                  </a:extLst>
                </a:gridCol>
                <a:gridCol w="3888000">
                  <a:extLst>
                    <a:ext uri="{9D8B030D-6E8A-4147-A177-3AD203B41FA5}">
                      <a16:colId xmlns:a16="http://schemas.microsoft.com/office/drawing/2014/main" val="2880731175"/>
                    </a:ext>
                  </a:extLst>
                </a:gridCol>
                <a:gridCol w="3888000">
                  <a:extLst>
                    <a:ext uri="{9D8B030D-6E8A-4147-A177-3AD203B41FA5}">
                      <a16:colId xmlns:a16="http://schemas.microsoft.com/office/drawing/2014/main" val="315789784"/>
                    </a:ext>
                  </a:extLst>
                </a:gridCol>
              </a:tblGrid>
              <a:tr h="2196000">
                <a:tc>
                  <a:txBody>
                    <a:bodyPr/>
                    <a:lstStyle/>
                    <a:p>
                      <a:endParaRPr lang="en-US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385852"/>
                  </a:ext>
                </a:extLst>
              </a:tr>
              <a:tr h="2196000"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08779"/>
                  </a:ext>
                </a:extLst>
              </a:tr>
              <a:tr h="2196000">
                <a:tc>
                  <a:txBody>
                    <a:bodyPr/>
                    <a:lstStyle/>
                    <a:p>
                      <a:endParaRPr lang="en-US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413062"/>
                  </a:ext>
                </a:extLst>
              </a:tr>
            </a:tbl>
          </a:graphicData>
        </a:graphic>
      </p:graphicFrame>
      <p:pic>
        <p:nvPicPr>
          <p:cNvPr id="68" name="Picture 67" descr="Chart, histogram&#10;&#10;Description automatically generated">
            <a:extLst>
              <a:ext uri="{FF2B5EF4-FFF2-40B4-BE49-F238E27FC236}">
                <a16:creationId xmlns:a16="http://schemas.microsoft.com/office/drawing/2014/main" id="{EA32F17A-AA2D-D9BB-A17C-4C51F8CEA9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2801" y="228489"/>
            <a:ext cx="3823200" cy="2138400"/>
          </a:xfrm>
          <a:prstGeom prst="rect">
            <a:avLst/>
          </a:prstGeom>
        </p:spPr>
      </p:pic>
      <p:pic>
        <p:nvPicPr>
          <p:cNvPr id="69" name="Picture 68" descr="Chart, histogram&#10;&#10;Description automatically generated">
            <a:extLst>
              <a:ext uri="{FF2B5EF4-FFF2-40B4-BE49-F238E27FC236}">
                <a16:creationId xmlns:a16="http://schemas.microsoft.com/office/drawing/2014/main" id="{B8040CCB-C2C3-1B3F-BF36-370839B5E7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16" y="228489"/>
            <a:ext cx="3823200" cy="2138400"/>
          </a:xfrm>
          <a:prstGeom prst="rect">
            <a:avLst/>
          </a:prstGeom>
        </p:spPr>
      </p:pic>
      <p:pic>
        <p:nvPicPr>
          <p:cNvPr id="70" name="Picture 69" descr="Chart, histogram&#10;&#10;Description automatically generated">
            <a:extLst>
              <a:ext uri="{FF2B5EF4-FFF2-40B4-BE49-F238E27FC236}">
                <a16:creationId xmlns:a16="http://schemas.microsoft.com/office/drawing/2014/main" id="{DB385B71-E21C-6D48-A7FF-989C34E0C85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49154" y="228489"/>
            <a:ext cx="3629395" cy="2138400"/>
          </a:xfrm>
          <a:prstGeom prst="rect">
            <a:avLst/>
          </a:prstGeom>
        </p:spPr>
      </p:pic>
      <p:pic>
        <p:nvPicPr>
          <p:cNvPr id="71" name="Picture 70" descr="Chart, histogram&#10;&#10;Description automatically generated">
            <a:extLst>
              <a:ext uri="{FF2B5EF4-FFF2-40B4-BE49-F238E27FC236}">
                <a16:creationId xmlns:a16="http://schemas.microsoft.com/office/drawing/2014/main" id="{0E7DCE22-1D35-2C77-751B-020CDCB38FC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2801" y="4613921"/>
            <a:ext cx="3823200" cy="2138400"/>
          </a:xfrm>
          <a:prstGeom prst="rect">
            <a:avLst/>
          </a:prstGeom>
        </p:spPr>
      </p:pic>
      <p:pic>
        <p:nvPicPr>
          <p:cNvPr id="72" name="Picture 71" descr="Chart&#10;&#10;Description automatically generated">
            <a:extLst>
              <a:ext uri="{FF2B5EF4-FFF2-40B4-BE49-F238E27FC236}">
                <a16:creationId xmlns:a16="http://schemas.microsoft.com/office/drawing/2014/main" id="{F974F617-D3E6-64F0-9DAD-9BE71BAF247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52316" y="4613921"/>
            <a:ext cx="3823200" cy="2138400"/>
          </a:xfrm>
          <a:prstGeom prst="rect">
            <a:avLst/>
          </a:prstGeom>
        </p:spPr>
      </p:pic>
      <p:pic>
        <p:nvPicPr>
          <p:cNvPr id="73" name="Picture 72" descr="Chart&#10;&#10;Description automatically generated">
            <a:extLst>
              <a:ext uri="{FF2B5EF4-FFF2-40B4-BE49-F238E27FC236}">
                <a16:creationId xmlns:a16="http://schemas.microsoft.com/office/drawing/2014/main" id="{5DC131A3-4215-7B74-2727-2771A65C4E8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052251" y="4613921"/>
            <a:ext cx="3823200" cy="2138400"/>
          </a:xfrm>
          <a:prstGeom prst="rect">
            <a:avLst/>
          </a:prstGeom>
        </p:spPr>
      </p:pic>
      <p:pic>
        <p:nvPicPr>
          <p:cNvPr id="74" name="Picture 73" descr="Chart, histogram&#10;&#10;Description automatically generated">
            <a:extLst>
              <a:ext uri="{FF2B5EF4-FFF2-40B4-BE49-F238E27FC236}">
                <a16:creationId xmlns:a16="http://schemas.microsoft.com/office/drawing/2014/main" id="{6E3BE71C-E283-DEFA-AB60-C67F3357DBF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141117" y="2421205"/>
            <a:ext cx="3823200" cy="2138400"/>
          </a:xfrm>
          <a:prstGeom prst="rect">
            <a:avLst/>
          </a:prstGeom>
        </p:spPr>
      </p:pic>
      <p:pic>
        <p:nvPicPr>
          <p:cNvPr id="75" name="Picture 74" descr="Chart&#10;&#10;Description automatically generated">
            <a:extLst>
              <a:ext uri="{FF2B5EF4-FFF2-40B4-BE49-F238E27FC236}">
                <a16:creationId xmlns:a16="http://schemas.microsoft.com/office/drawing/2014/main" id="{60610156-B0ED-72FB-311F-2D0B9C17370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52801" y="2421205"/>
            <a:ext cx="3823200" cy="2138400"/>
          </a:xfrm>
          <a:prstGeom prst="rect">
            <a:avLst/>
          </a:prstGeom>
        </p:spPr>
      </p:pic>
      <p:pic>
        <p:nvPicPr>
          <p:cNvPr id="76" name="Picture 75" descr="Chart, histogram&#10;&#10;Description automatically generated">
            <a:extLst>
              <a:ext uri="{FF2B5EF4-FFF2-40B4-BE49-F238E27FC236}">
                <a16:creationId xmlns:a16="http://schemas.microsoft.com/office/drawing/2014/main" id="{9EA4B3E5-1C39-D01A-03D8-DAAF408EC92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012917" y="2421205"/>
            <a:ext cx="3823200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6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BEC1E894-E374-45E2-4CE9-EACC39A2D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409048"/>
              </p:ext>
            </p:extLst>
          </p:nvPr>
        </p:nvGraphicFramePr>
        <p:xfrm>
          <a:off x="264000" y="135000"/>
          <a:ext cx="11664000" cy="65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000">
                  <a:extLst>
                    <a:ext uri="{9D8B030D-6E8A-4147-A177-3AD203B41FA5}">
                      <a16:colId xmlns:a16="http://schemas.microsoft.com/office/drawing/2014/main" val="1234234270"/>
                    </a:ext>
                  </a:extLst>
                </a:gridCol>
                <a:gridCol w="3888000">
                  <a:extLst>
                    <a:ext uri="{9D8B030D-6E8A-4147-A177-3AD203B41FA5}">
                      <a16:colId xmlns:a16="http://schemas.microsoft.com/office/drawing/2014/main" val="2880731175"/>
                    </a:ext>
                  </a:extLst>
                </a:gridCol>
                <a:gridCol w="3888000">
                  <a:extLst>
                    <a:ext uri="{9D8B030D-6E8A-4147-A177-3AD203B41FA5}">
                      <a16:colId xmlns:a16="http://schemas.microsoft.com/office/drawing/2014/main" val="315789784"/>
                    </a:ext>
                  </a:extLst>
                </a:gridCol>
              </a:tblGrid>
              <a:tr h="2196000"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385852"/>
                  </a:ext>
                </a:extLst>
              </a:tr>
              <a:tr h="2196000"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08779"/>
                  </a:ext>
                </a:extLst>
              </a:tr>
              <a:tr h="2196000">
                <a:tc>
                  <a:txBody>
                    <a:bodyPr/>
                    <a:lstStyle/>
                    <a:p>
                      <a:endParaRPr lang="en-US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 w="9525"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413062"/>
                  </a:ext>
                </a:extLst>
              </a:tr>
            </a:tbl>
          </a:graphicData>
        </a:graphic>
      </p:graphicFrame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2EBB3785-5B30-2600-1262-05C8A732AC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3" y="243284"/>
            <a:ext cx="3739147" cy="2002611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7F344535-B4EE-E91B-7C2C-7CE7CBF32F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00" y="244295"/>
            <a:ext cx="3740400" cy="2001600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5A9D8BF6-5533-15A5-0432-3839209BEFB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32" y="243284"/>
            <a:ext cx="3740400" cy="2001600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C426CCED-DDFA-31C9-37AE-89F187C09A2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23432" y="2428200"/>
            <a:ext cx="3740400" cy="2001600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F143EC95-7653-DCEF-311D-FC111B4096D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8169" y="2428200"/>
            <a:ext cx="3740400" cy="2001600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195890B-BB16-8E8D-D127-35508E96114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25800" y="2428200"/>
            <a:ext cx="3740400" cy="2001600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1A03B403-0F96-2A46-A59B-BDF4BFA32E9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23432" y="4575600"/>
            <a:ext cx="3740400" cy="2001600"/>
          </a:xfrm>
          <a:prstGeom prst="rect">
            <a:avLst/>
          </a:prstGeom>
        </p:spPr>
      </p:pic>
      <p:pic>
        <p:nvPicPr>
          <p:cNvPr id="30" name="Picture 29" descr="A picture containing chart&#10;&#10;Description automatically generated">
            <a:extLst>
              <a:ext uri="{FF2B5EF4-FFF2-40B4-BE49-F238E27FC236}">
                <a16:creationId xmlns:a16="http://schemas.microsoft.com/office/drawing/2014/main" id="{E037F275-6970-92CA-1C59-D8475F9CC45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28169" y="4612105"/>
            <a:ext cx="3740400" cy="2001600"/>
          </a:xfrm>
          <a:prstGeom prst="rect">
            <a:avLst/>
          </a:prstGeom>
        </p:spPr>
      </p:pic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DD63EEE3-E7AF-C6C9-17D5-077A55BA7AD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800" y="4575600"/>
            <a:ext cx="3740400" cy="20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2862595-1310-A02E-3133-112579631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7" t="12174" r="19674" b="4782"/>
          <a:stretch/>
        </p:blipFill>
        <p:spPr>
          <a:xfrm>
            <a:off x="3067050" y="-47384"/>
            <a:ext cx="7239000" cy="7018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19519E-6401-822D-84C4-F637336F725D}"/>
              </a:ext>
            </a:extLst>
          </p:cNvPr>
          <p:cNvSpPr txBox="1"/>
          <p:nvPr/>
        </p:nvSpPr>
        <p:spPr>
          <a:xfrm>
            <a:off x="9028140" y="4767044"/>
            <a:ext cx="3177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B2D3F-5C31-D5F9-848F-AE9354C64CC2}"/>
              </a:ext>
            </a:extLst>
          </p:cNvPr>
          <p:cNvSpPr txBox="1"/>
          <p:nvPr/>
        </p:nvSpPr>
        <p:spPr>
          <a:xfrm>
            <a:off x="7385402" y="4732422"/>
            <a:ext cx="3097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7B699-E481-F773-2397-4B452E067C92}"/>
              </a:ext>
            </a:extLst>
          </p:cNvPr>
          <p:cNvSpPr txBox="1"/>
          <p:nvPr/>
        </p:nvSpPr>
        <p:spPr>
          <a:xfrm>
            <a:off x="6071634" y="2175164"/>
            <a:ext cx="3177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0BB3D-FD92-7250-E6C7-C59F7DE282EB}"/>
              </a:ext>
            </a:extLst>
          </p:cNvPr>
          <p:cNvSpPr txBox="1"/>
          <p:nvPr/>
        </p:nvSpPr>
        <p:spPr>
          <a:xfrm>
            <a:off x="4752109" y="2951019"/>
            <a:ext cx="32733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429C2-B33F-41D0-EE82-103C714987C6}"/>
              </a:ext>
            </a:extLst>
          </p:cNvPr>
          <p:cNvSpPr txBox="1"/>
          <p:nvPr/>
        </p:nvSpPr>
        <p:spPr>
          <a:xfrm>
            <a:off x="5753918" y="4767044"/>
            <a:ext cx="29687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FC2E9-7C09-7439-800F-E45B0AF0819D}"/>
              </a:ext>
            </a:extLst>
          </p:cNvPr>
          <p:cNvSpPr txBox="1"/>
          <p:nvPr/>
        </p:nvSpPr>
        <p:spPr>
          <a:xfrm>
            <a:off x="4593251" y="1082486"/>
            <a:ext cx="29046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64D424-A1D9-5859-F085-426B69DF8F0C}"/>
              </a:ext>
            </a:extLst>
          </p:cNvPr>
          <p:cNvSpPr txBox="1"/>
          <p:nvPr/>
        </p:nvSpPr>
        <p:spPr>
          <a:xfrm>
            <a:off x="5600670" y="346362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18859-54C3-6F6A-05E0-1625EEFBA234}"/>
              </a:ext>
            </a:extLst>
          </p:cNvPr>
          <p:cNvSpPr txBox="1"/>
          <p:nvPr/>
        </p:nvSpPr>
        <p:spPr>
          <a:xfrm>
            <a:off x="9700588" y="548044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18262-3412-335E-4C4A-0D7A42EE54EA}"/>
              </a:ext>
            </a:extLst>
          </p:cNvPr>
          <p:cNvSpPr txBox="1"/>
          <p:nvPr/>
        </p:nvSpPr>
        <p:spPr>
          <a:xfrm>
            <a:off x="6686550" y="548044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830A69-0FBE-EEA0-9A03-0BDF5FD9B9D6}"/>
              </a:ext>
            </a:extLst>
          </p:cNvPr>
          <p:cNvSpPr txBox="1"/>
          <p:nvPr/>
        </p:nvSpPr>
        <p:spPr>
          <a:xfrm>
            <a:off x="5079443" y="566511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6F2C0-BA59-DBE1-F145-5EA7BDF94AF0}"/>
              </a:ext>
            </a:extLst>
          </p:cNvPr>
          <p:cNvSpPr txBox="1"/>
          <p:nvPr/>
        </p:nvSpPr>
        <p:spPr>
          <a:xfrm>
            <a:off x="4012644" y="199049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72FDBA-BFCB-9BCE-9847-28276C4C0AA4}"/>
              </a:ext>
            </a:extLst>
          </p:cNvPr>
          <p:cNvSpPr txBox="1"/>
          <p:nvPr/>
        </p:nvSpPr>
        <p:spPr>
          <a:xfrm>
            <a:off x="4163487" y="35838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3139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1C064F7-9D92-71BA-70AC-7009C139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7" t="12174" r="19674" b="4782"/>
          <a:stretch/>
        </p:blipFill>
        <p:spPr>
          <a:xfrm>
            <a:off x="3067050" y="-47384"/>
            <a:ext cx="7239000" cy="7018523"/>
          </a:xfrm>
          <a:prstGeom prst="rect">
            <a:avLst/>
          </a:prstGeom>
        </p:spPr>
      </p:pic>
      <p:pic>
        <p:nvPicPr>
          <p:cNvPr id="33" name="Picture 32" descr="Chart, diagram&#10;&#10;Description automatically generated">
            <a:extLst>
              <a:ext uri="{FF2B5EF4-FFF2-40B4-BE49-F238E27FC236}">
                <a16:creationId xmlns:a16="http://schemas.microsoft.com/office/drawing/2014/main" id="{63C7512B-F62A-2546-AFE7-5557DAF81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2702" t="6515" r="3056" b="14110"/>
          <a:stretch/>
        </p:blipFill>
        <p:spPr>
          <a:xfrm>
            <a:off x="3619499" y="647700"/>
            <a:ext cx="7835769" cy="5846586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4D65C6F1-5CD8-6BE5-E465-7E9D0A9AC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6397" t="11987" r="9937" b="10994"/>
          <a:stretch/>
        </p:blipFill>
        <p:spPr>
          <a:xfrm>
            <a:off x="3624945" y="0"/>
            <a:ext cx="1914245" cy="2423673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C2A585B7-5521-BA60-83A8-EFB65C991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6211" t="11988" r="9937" b="10745"/>
          <a:stretch/>
        </p:blipFill>
        <p:spPr>
          <a:xfrm>
            <a:off x="4042279" y="2471057"/>
            <a:ext cx="1427544" cy="1534886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A3BE4D3-033D-8C33-4248-34C4F629A9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7701" t="12071" r="9786" b="10547"/>
          <a:stretch/>
        </p:blipFill>
        <p:spPr>
          <a:xfrm>
            <a:off x="5051126" y="4005943"/>
            <a:ext cx="1616802" cy="22027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12157F-D443-606F-1A6A-19331AD051E3}"/>
              </a:ext>
            </a:extLst>
          </p:cNvPr>
          <p:cNvCxnSpPr/>
          <p:nvPr/>
        </p:nvCxnSpPr>
        <p:spPr>
          <a:xfrm>
            <a:off x="3624945" y="649357"/>
            <a:ext cx="6976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018805D1-36D8-9442-FADD-A0A2569A2D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6567" t="14590" r="9110" b="13495"/>
          <a:stretch/>
        </p:blipFill>
        <p:spPr>
          <a:xfrm>
            <a:off x="6652812" y="1648047"/>
            <a:ext cx="1629951" cy="4295551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8C706026-A257-20C9-EA2B-ECCE98FF31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6567" t="14501" r="9564" b="13453"/>
          <a:stretch/>
        </p:blipFill>
        <p:spPr>
          <a:xfrm>
            <a:off x="8131380" y="1648047"/>
            <a:ext cx="1914245" cy="4295554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6087F49D-299D-9A65-0EF9-15E4DB142D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l="7064" t="11119" r="9601" b="12062"/>
          <a:stretch/>
        </p:blipFill>
        <p:spPr>
          <a:xfrm>
            <a:off x="5501587" y="1547189"/>
            <a:ext cx="1277061" cy="237526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3A36A8-583A-F309-C3FD-C2B3323DE8DA}"/>
              </a:ext>
            </a:extLst>
          </p:cNvPr>
          <p:cNvCxnSpPr/>
          <p:nvPr/>
        </p:nvCxnSpPr>
        <p:spPr>
          <a:xfrm>
            <a:off x="3574421" y="1808922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0EFEB0-119E-5996-529B-091576197728}"/>
              </a:ext>
            </a:extLst>
          </p:cNvPr>
          <p:cNvCxnSpPr/>
          <p:nvPr/>
        </p:nvCxnSpPr>
        <p:spPr>
          <a:xfrm>
            <a:off x="3581050" y="2961861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E6D7F-D7D7-A331-2B86-75EC44762F88}"/>
              </a:ext>
            </a:extLst>
          </p:cNvPr>
          <p:cNvCxnSpPr/>
          <p:nvPr/>
        </p:nvCxnSpPr>
        <p:spPr>
          <a:xfrm>
            <a:off x="3558685" y="4120223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DB8B17-6A12-B547-7377-436111AAC2F6}"/>
              </a:ext>
            </a:extLst>
          </p:cNvPr>
          <p:cNvCxnSpPr/>
          <p:nvPr/>
        </p:nvCxnSpPr>
        <p:spPr>
          <a:xfrm>
            <a:off x="3587674" y="5304614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84F14-99D3-A691-041C-DBF9AF1BC76A}"/>
              </a:ext>
            </a:extLst>
          </p:cNvPr>
          <p:cNvCxnSpPr/>
          <p:nvPr/>
        </p:nvCxnSpPr>
        <p:spPr>
          <a:xfrm>
            <a:off x="3587674" y="5860110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7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1C064F7-9D92-71BA-70AC-7009C139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7" t="12174" r="19674" b="4782"/>
          <a:stretch/>
        </p:blipFill>
        <p:spPr>
          <a:xfrm>
            <a:off x="3067050" y="-47384"/>
            <a:ext cx="7239000" cy="70185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66240B-A754-F43C-8EF5-A36DF48665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00551" y="762684"/>
            <a:ext cx="7444399" cy="5559285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4D65C6F1-5CD8-6BE5-E465-7E9D0A9AC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6397" t="11987" r="9937" b="10994"/>
          <a:stretch/>
        </p:blipFill>
        <p:spPr>
          <a:xfrm>
            <a:off x="3624945" y="0"/>
            <a:ext cx="1914245" cy="2423673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C2A585B7-5521-BA60-83A8-EFB65C9918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6211" t="11988" r="9937" b="10745"/>
          <a:stretch/>
        </p:blipFill>
        <p:spPr>
          <a:xfrm>
            <a:off x="4042279" y="2471057"/>
            <a:ext cx="1427544" cy="1534886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A3BE4D3-033D-8C33-4248-34C4F629A9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7701" t="12071" r="9786" b="10547"/>
          <a:stretch/>
        </p:blipFill>
        <p:spPr>
          <a:xfrm>
            <a:off x="5051126" y="4005943"/>
            <a:ext cx="1616802" cy="22027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12157F-D443-606F-1A6A-19331AD051E3}"/>
              </a:ext>
            </a:extLst>
          </p:cNvPr>
          <p:cNvCxnSpPr/>
          <p:nvPr/>
        </p:nvCxnSpPr>
        <p:spPr>
          <a:xfrm>
            <a:off x="3624945" y="649357"/>
            <a:ext cx="6976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018805D1-36D8-9442-FADD-A0A2569A2D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6567" t="14590" r="9110" b="13495"/>
          <a:stretch/>
        </p:blipFill>
        <p:spPr>
          <a:xfrm>
            <a:off x="6652812" y="1648047"/>
            <a:ext cx="1629951" cy="4295551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8C706026-A257-20C9-EA2B-ECCE98FF311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6567" t="14501" r="9564" b="13453"/>
          <a:stretch/>
        </p:blipFill>
        <p:spPr>
          <a:xfrm>
            <a:off x="8131380" y="1648047"/>
            <a:ext cx="1914245" cy="4295554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6087F49D-299D-9A65-0EF9-15E4DB142D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50000"/>
          </a:blip>
          <a:srcRect l="7064" t="11119" r="9601" b="12062"/>
          <a:stretch/>
        </p:blipFill>
        <p:spPr>
          <a:xfrm>
            <a:off x="5501587" y="1547189"/>
            <a:ext cx="1277061" cy="237526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3A36A8-583A-F309-C3FD-C2B3323DE8DA}"/>
              </a:ext>
            </a:extLst>
          </p:cNvPr>
          <p:cNvCxnSpPr/>
          <p:nvPr/>
        </p:nvCxnSpPr>
        <p:spPr>
          <a:xfrm>
            <a:off x="3574421" y="1808922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0EFEB0-119E-5996-529B-091576197728}"/>
              </a:ext>
            </a:extLst>
          </p:cNvPr>
          <p:cNvCxnSpPr/>
          <p:nvPr/>
        </p:nvCxnSpPr>
        <p:spPr>
          <a:xfrm>
            <a:off x="3581050" y="2961861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E6D7F-D7D7-A331-2B86-75EC44762F88}"/>
              </a:ext>
            </a:extLst>
          </p:cNvPr>
          <p:cNvCxnSpPr/>
          <p:nvPr/>
        </p:nvCxnSpPr>
        <p:spPr>
          <a:xfrm>
            <a:off x="3558685" y="4120223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DB8B17-6A12-B547-7377-436111AAC2F6}"/>
              </a:ext>
            </a:extLst>
          </p:cNvPr>
          <p:cNvCxnSpPr/>
          <p:nvPr/>
        </p:nvCxnSpPr>
        <p:spPr>
          <a:xfrm>
            <a:off x="3587674" y="5304614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784F14-99D3-A691-041C-DBF9AF1BC76A}"/>
              </a:ext>
            </a:extLst>
          </p:cNvPr>
          <p:cNvCxnSpPr/>
          <p:nvPr/>
        </p:nvCxnSpPr>
        <p:spPr>
          <a:xfrm>
            <a:off x="3587674" y="5860110"/>
            <a:ext cx="6976794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7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1C064F7-9D92-71BA-70AC-7009C1399B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7" t="12174" r="19674" b="4782"/>
          <a:stretch/>
        </p:blipFill>
        <p:spPr>
          <a:xfrm>
            <a:off x="3067050" y="-47384"/>
            <a:ext cx="7239000" cy="7018523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4D65C6F1-5CD8-6BE5-E465-7E9D0A9AC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2377" t="11987" r="9938" b="10994"/>
          <a:stretch/>
        </p:blipFill>
        <p:spPr>
          <a:xfrm>
            <a:off x="3761772" y="10138"/>
            <a:ext cx="1777418" cy="2423673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C2A585B7-5521-BA60-83A8-EFB65C9918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2471" t="11988" r="9937" b="10745"/>
          <a:stretch/>
        </p:blipFill>
        <p:spPr>
          <a:xfrm>
            <a:off x="4148855" y="2471057"/>
            <a:ext cx="1320968" cy="1534886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FA3BE4D3-033D-8C33-4248-34C4F629A9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3452" t="12071" r="9786" b="14004"/>
          <a:stretch/>
        </p:blipFill>
        <p:spPr>
          <a:xfrm>
            <a:off x="5163812" y="4005943"/>
            <a:ext cx="1504116" cy="2104292"/>
          </a:xfrm>
          <a:prstGeom prst="rect">
            <a:avLst/>
          </a:prstGeom>
        </p:spPr>
      </p:pic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018805D1-36D8-9442-FADD-A0A2569A2D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13077" t="14590" r="9110" b="13495"/>
          <a:stretch/>
        </p:blipFill>
        <p:spPr>
          <a:xfrm>
            <a:off x="6778648" y="1648047"/>
            <a:ext cx="1504115" cy="4295551"/>
          </a:xfrm>
          <a:prstGeom prst="rect">
            <a:avLst/>
          </a:prstGeom>
        </p:spPr>
      </p:pic>
      <p:pic>
        <p:nvPicPr>
          <p:cNvPr id="29" name="Picture 28" descr="Chart, scatter chart&#10;&#10;Description automatically generated">
            <a:extLst>
              <a:ext uri="{FF2B5EF4-FFF2-40B4-BE49-F238E27FC236}">
                <a16:creationId xmlns:a16="http://schemas.microsoft.com/office/drawing/2014/main" id="{8C706026-A257-20C9-EA2B-ECCE98FF31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15756" t="14501" r="9565" b="13453"/>
          <a:stretch/>
        </p:blipFill>
        <p:spPr>
          <a:xfrm>
            <a:off x="8341111" y="1648047"/>
            <a:ext cx="1704513" cy="4295554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6087F49D-299D-9A65-0EF9-15E4DB142D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12959" t="14381" r="9601" b="12062"/>
          <a:stretch/>
        </p:blipFill>
        <p:spPr>
          <a:xfrm>
            <a:off x="5591908" y="1648043"/>
            <a:ext cx="1076020" cy="227440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9B0FFA-17E4-722C-2EE6-90FF6188B8D7}"/>
              </a:ext>
            </a:extLst>
          </p:cNvPr>
          <p:cNvCxnSpPr>
            <a:cxnSpLocks/>
          </p:cNvCxnSpPr>
          <p:nvPr/>
        </p:nvCxnSpPr>
        <p:spPr>
          <a:xfrm>
            <a:off x="8351025" y="6012178"/>
            <a:ext cx="1660309" cy="0"/>
          </a:xfrm>
          <a:prstGeom prst="line">
            <a:avLst/>
          </a:prstGeom>
          <a:ln w="38100" cap="sq">
            <a:solidFill>
              <a:schemeClr val="bg1">
                <a:alpha val="75363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988F67-5E7C-4B03-E27B-79BD6AB4E386}"/>
              </a:ext>
            </a:extLst>
          </p:cNvPr>
          <p:cNvSpPr txBox="1"/>
          <p:nvPr/>
        </p:nvSpPr>
        <p:spPr>
          <a:xfrm>
            <a:off x="8206002" y="6060861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0.00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51BC65-720F-3104-4558-DCC8A1FD5C73}"/>
              </a:ext>
            </a:extLst>
          </p:cNvPr>
          <p:cNvSpPr txBox="1"/>
          <p:nvPr/>
        </p:nvSpPr>
        <p:spPr>
          <a:xfrm>
            <a:off x="9777404" y="6060861"/>
            <a:ext cx="425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0.08</a:t>
            </a:r>
          </a:p>
        </p:txBody>
      </p:sp>
    </p:spTree>
    <p:extLst>
      <p:ext uri="{BB962C8B-B14F-4D97-AF65-F5344CB8AC3E}">
        <p14:creationId xmlns:p14="http://schemas.microsoft.com/office/powerpoint/2010/main" val="257579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diagram&#10;&#10;Description automatically generated">
            <a:extLst>
              <a:ext uri="{FF2B5EF4-FFF2-40B4-BE49-F238E27FC236}">
                <a16:creationId xmlns:a16="http://schemas.microsoft.com/office/drawing/2014/main" id="{FCAD02BC-CBE0-F8F9-4D6F-FF3F3664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2702" t="6515" r="3056" b="14110"/>
          <a:stretch/>
        </p:blipFill>
        <p:spPr>
          <a:xfrm>
            <a:off x="3619499" y="647700"/>
            <a:ext cx="7835769" cy="5846586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1DD850E0-F76A-C5B8-9CE2-952F53BCA6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2377" t="11987" r="9938" b="10994"/>
          <a:stretch/>
        </p:blipFill>
        <p:spPr>
          <a:xfrm>
            <a:off x="3761772" y="10138"/>
            <a:ext cx="1777418" cy="2423673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241359D6-D28D-45CC-CF0F-BBEE8D48A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2471" t="11988" r="9937" b="10745"/>
          <a:stretch/>
        </p:blipFill>
        <p:spPr>
          <a:xfrm>
            <a:off x="4148855" y="2471057"/>
            <a:ext cx="1320968" cy="1534886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0FF1B597-F02B-9D7B-D819-2B74ED58C8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3452" t="12071" r="9786" b="14004"/>
          <a:stretch/>
        </p:blipFill>
        <p:spPr>
          <a:xfrm>
            <a:off x="5163812" y="4005943"/>
            <a:ext cx="1504116" cy="2104292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6B8C5464-6BF5-E1E9-6508-896B5F69A8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13077" t="14590" r="9110" b="13495"/>
          <a:stretch/>
        </p:blipFill>
        <p:spPr>
          <a:xfrm>
            <a:off x="6778648" y="1648047"/>
            <a:ext cx="1504115" cy="4295551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F23C1A07-A1E0-E14F-141A-3C55878968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15756" t="14501" r="9565" b="13453"/>
          <a:stretch/>
        </p:blipFill>
        <p:spPr>
          <a:xfrm>
            <a:off x="8341111" y="1648047"/>
            <a:ext cx="1704513" cy="4295554"/>
          </a:xfrm>
          <a:prstGeom prst="rect">
            <a:avLst/>
          </a:prstGeom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74B57ED8-F343-CD9E-C89E-B0EE970584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12959" t="14381" r="9601" b="12062"/>
          <a:stretch/>
        </p:blipFill>
        <p:spPr>
          <a:xfrm>
            <a:off x="5591908" y="1648043"/>
            <a:ext cx="1076020" cy="227440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33CC99-C70A-2BCD-90E1-9C1EB9DCD1CC}"/>
              </a:ext>
            </a:extLst>
          </p:cNvPr>
          <p:cNvCxnSpPr>
            <a:cxnSpLocks/>
          </p:cNvCxnSpPr>
          <p:nvPr/>
        </p:nvCxnSpPr>
        <p:spPr>
          <a:xfrm>
            <a:off x="8385315" y="5988961"/>
            <a:ext cx="1621811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B45A998-BC32-7ECE-12D5-883BB4458587}"/>
              </a:ext>
            </a:extLst>
          </p:cNvPr>
          <p:cNvSpPr txBox="1"/>
          <p:nvPr/>
        </p:nvSpPr>
        <p:spPr>
          <a:xfrm>
            <a:off x="8171712" y="597469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0.00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374B69-5D39-65DC-3DB1-BF1650F061D7}"/>
              </a:ext>
            </a:extLst>
          </p:cNvPr>
          <p:cNvSpPr txBox="1"/>
          <p:nvPr/>
        </p:nvSpPr>
        <p:spPr>
          <a:xfrm>
            <a:off x="9777404" y="597469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0.08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C8DD80-1185-4B0A-0110-61A5DC351179}"/>
              </a:ext>
            </a:extLst>
          </p:cNvPr>
          <p:cNvCxnSpPr>
            <a:cxnSpLocks/>
          </p:cNvCxnSpPr>
          <p:nvPr/>
        </p:nvCxnSpPr>
        <p:spPr>
          <a:xfrm>
            <a:off x="6778648" y="1598939"/>
            <a:ext cx="1504115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2EC075-09FD-B55A-881F-64E4CDCF49D3}"/>
              </a:ext>
            </a:extLst>
          </p:cNvPr>
          <p:cNvSpPr txBox="1"/>
          <p:nvPr/>
        </p:nvSpPr>
        <p:spPr>
          <a:xfrm>
            <a:off x="6544335" y="1357372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7A7E6A-4CA3-199A-1CFA-9B2C70CCBEA5}"/>
              </a:ext>
            </a:extLst>
          </p:cNvPr>
          <p:cNvSpPr txBox="1"/>
          <p:nvPr/>
        </p:nvSpPr>
        <p:spPr>
          <a:xfrm>
            <a:off x="8028603" y="1358214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F710C5-70AE-0279-19FD-93B70D3F3719}"/>
              </a:ext>
            </a:extLst>
          </p:cNvPr>
          <p:cNvCxnSpPr>
            <a:cxnSpLocks/>
          </p:cNvCxnSpPr>
          <p:nvPr/>
        </p:nvCxnSpPr>
        <p:spPr>
          <a:xfrm>
            <a:off x="5578834" y="3969747"/>
            <a:ext cx="1089094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922DC9-3EEA-4696-7680-94EB1A343867}"/>
              </a:ext>
            </a:extLst>
          </p:cNvPr>
          <p:cNvCxnSpPr>
            <a:cxnSpLocks/>
          </p:cNvCxnSpPr>
          <p:nvPr/>
        </p:nvCxnSpPr>
        <p:spPr>
          <a:xfrm>
            <a:off x="5163812" y="6162269"/>
            <a:ext cx="1449930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5E72E3-6219-5CC6-1702-838A7A65725B}"/>
              </a:ext>
            </a:extLst>
          </p:cNvPr>
          <p:cNvCxnSpPr>
            <a:cxnSpLocks/>
          </p:cNvCxnSpPr>
          <p:nvPr/>
        </p:nvCxnSpPr>
        <p:spPr>
          <a:xfrm>
            <a:off x="4128904" y="4029312"/>
            <a:ext cx="1340919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9EEE22-9827-C2F5-A10E-553F6666A3E3}"/>
              </a:ext>
            </a:extLst>
          </p:cNvPr>
          <p:cNvCxnSpPr>
            <a:cxnSpLocks/>
          </p:cNvCxnSpPr>
          <p:nvPr/>
        </p:nvCxnSpPr>
        <p:spPr>
          <a:xfrm>
            <a:off x="3761772" y="2471910"/>
            <a:ext cx="1777418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3E8BDA8-22A0-6E75-18AD-549ACAC424F1}"/>
              </a:ext>
            </a:extLst>
          </p:cNvPr>
          <p:cNvSpPr txBox="1"/>
          <p:nvPr/>
        </p:nvSpPr>
        <p:spPr>
          <a:xfrm>
            <a:off x="4944040" y="617863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0.00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57713A-DBBE-7E1E-85D7-25004926EC83}"/>
              </a:ext>
            </a:extLst>
          </p:cNvPr>
          <p:cNvSpPr txBox="1"/>
          <p:nvPr/>
        </p:nvSpPr>
        <p:spPr>
          <a:xfrm>
            <a:off x="6462645" y="6189520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0.08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5C05CB-02E9-8ABF-704E-267C7C28CB4D}"/>
              </a:ext>
            </a:extLst>
          </p:cNvPr>
          <p:cNvSpPr txBox="1"/>
          <p:nvPr/>
        </p:nvSpPr>
        <p:spPr>
          <a:xfrm>
            <a:off x="8512690" y="6100270"/>
            <a:ext cx="137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Polarization fraction</a:t>
            </a:r>
          </a:p>
        </p:txBody>
      </p:sp>
      <p:pic>
        <p:nvPicPr>
          <p:cNvPr id="45" name="Picture 44" descr="Diagram&#10;&#10;Description automatically generated">
            <a:extLst>
              <a:ext uri="{FF2B5EF4-FFF2-40B4-BE49-F238E27FC236}">
                <a16:creationId xmlns:a16="http://schemas.microsoft.com/office/drawing/2014/main" id="{92AF5559-9067-0F07-5702-7D9FA2B871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5292" y="-10138"/>
            <a:ext cx="9434705" cy="6858000"/>
          </a:xfrm>
          <a:prstGeom prst="rect">
            <a:avLst/>
          </a:prstGeom>
        </p:spPr>
      </p:pic>
      <p:pic>
        <p:nvPicPr>
          <p:cNvPr id="4097" name="Picture 1" descr="page4image43556544">
            <a:extLst>
              <a:ext uri="{FF2B5EF4-FFF2-40B4-BE49-F238E27FC236}">
                <a16:creationId xmlns:a16="http://schemas.microsoft.com/office/drawing/2014/main" id="{C204B90B-4243-F969-BF8D-66B01B2D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8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3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69754-B878-98CB-BBFF-CC57E5D8EE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3687" y="655432"/>
            <a:ext cx="7829121" cy="5846586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3338B276-D503-ABFE-D686-94CC07066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2377" t="11987" r="9938" b="10994"/>
          <a:stretch/>
        </p:blipFill>
        <p:spPr>
          <a:xfrm>
            <a:off x="3761772" y="10138"/>
            <a:ext cx="1777418" cy="242367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FED13BD-0B77-8337-A7BB-6AA4C00A0E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2471" t="11988" r="9937" b="10745"/>
          <a:stretch/>
        </p:blipFill>
        <p:spPr>
          <a:xfrm>
            <a:off x="4148855" y="2471057"/>
            <a:ext cx="1320968" cy="1534886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FF12999-F438-7330-19EC-BEBAF234CC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3452" t="12071" r="9786" b="14004"/>
          <a:stretch/>
        </p:blipFill>
        <p:spPr>
          <a:xfrm>
            <a:off x="5163812" y="4005943"/>
            <a:ext cx="1504116" cy="210429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50775DC-1E58-6950-608A-D39C59A138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13077" t="14590" r="9110" b="13495"/>
          <a:stretch/>
        </p:blipFill>
        <p:spPr>
          <a:xfrm>
            <a:off x="6778648" y="1648047"/>
            <a:ext cx="1504115" cy="429555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9ED2708-51D5-ABD3-D965-27D8C07EF6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15756" t="14501" r="9565" b="13453"/>
          <a:stretch/>
        </p:blipFill>
        <p:spPr>
          <a:xfrm>
            <a:off x="8341111" y="1648047"/>
            <a:ext cx="1704513" cy="429555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2DA582B-67EA-B595-5338-4E14BE9514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</a:blip>
          <a:srcRect l="12959" t="14381" r="9601" b="12062"/>
          <a:stretch/>
        </p:blipFill>
        <p:spPr>
          <a:xfrm>
            <a:off x="5591908" y="1648043"/>
            <a:ext cx="1076020" cy="22744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94518-BFD8-75E0-66BF-7D7462D568A5}"/>
              </a:ext>
            </a:extLst>
          </p:cNvPr>
          <p:cNvCxnSpPr>
            <a:cxnSpLocks/>
          </p:cNvCxnSpPr>
          <p:nvPr/>
        </p:nvCxnSpPr>
        <p:spPr>
          <a:xfrm>
            <a:off x="8385315" y="5988961"/>
            <a:ext cx="1621811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465081-05A1-1854-B5EA-C6F276DC2CAD}"/>
              </a:ext>
            </a:extLst>
          </p:cNvPr>
          <p:cNvSpPr txBox="1"/>
          <p:nvPr/>
        </p:nvSpPr>
        <p:spPr>
          <a:xfrm>
            <a:off x="8171712" y="597469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0.00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8A14A-16BF-692A-4B13-D4E6D213FAFD}"/>
              </a:ext>
            </a:extLst>
          </p:cNvPr>
          <p:cNvSpPr txBox="1"/>
          <p:nvPr/>
        </p:nvSpPr>
        <p:spPr>
          <a:xfrm>
            <a:off x="9777404" y="597469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0.08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B09785-DF4F-9E28-A8FB-0FA8B0F8C060}"/>
              </a:ext>
            </a:extLst>
          </p:cNvPr>
          <p:cNvCxnSpPr>
            <a:cxnSpLocks/>
          </p:cNvCxnSpPr>
          <p:nvPr/>
        </p:nvCxnSpPr>
        <p:spPr>
          <a:xfrm>
            <a:off x="6778648" y="1598939"/>
            <a:ext cx="1504115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095BC3-E57E-0025-960A-1FC7DCE5130B}"/>
              </a:ext>
            </a:extLst>
          </p:cNvPr>
          <p:cNvSpPr txBox="1"/>
          <p:nvPr/>
        </p:nvSpPr>
        <p:spPr>
          <a:xfrm>
            <a:off x="6639747" y="1381225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EAFCF-0ADE-A1D9-ACA8-1F344E7C3D0E}"/>
              </a:ext>
            </a:extLst>
          </p:cNvPr>
          <p:cNvSpPr txBox="1"/>
          <p:nvPr/>
        </p:nvSpPr>
        <p:spPr>
          <a:xfrm>
            <a:off x="8028603" y="1358214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0.08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617FEB-BF44-57E7-49C2-362530CE141E}"/>
              </a:ext>
            </a:extLst>
          </p:cNvPr>
          <p:cNvCxnSpPr>
            <a:cxnSpLocks/>
          </p:cNvCxnSpPr>
          <p:nvPr/>
        </p:nvCxnSpPr>
        <p:spPr>
          <a:xfrm>
            <a:off x="5591908" y="1590575"/>
            <a:ext cx="1089094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B2AB0-548D-FD26-C766-A9B09217CD82}"/>
              </a:ext>
            </a:extLst>
          </p:cNvPr>
          <p:cNvCxnSpPr>
            <a:cxnSpLocks/>
          </p:cNvCxnSpPr>
          <p:nvPr/>
        </p:nvCxnSpPr>
        <p:spPr>
          <a:xfrm>
            <a:off x="5163812" y="6162269"/>
            <a:ext cx="1449930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D7CC41-1794-37F9-8F5E-2C6997395BF7}"/>
              </a:ext>
            </a:extLst>
          </p:cNvPr>
          <p:cNvCxnSpPr>
            <a:cxnSpLocks/>
          </p:cNvCxnSpPr>
          <p:nvPr/>
        </p:nvCxnSpPr>
        <p:spPr>
          <a:xfrm>
            <a:off x="4128904" y="4029312"/>
            <a:ext cx="1340919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3238E9-E092-A313-A40D-73346B9A37DA}"/>
              </a:ext>
            </a:extLst>
          </p:cNvPr>
          <p:cNvCxnSpPr>
            <a:cxnSpLocks/>
          </p:cNvCxnSpPr>
          <p:nvPr/>
        </p:nvCxnSpPr>
        <p:spPr>
          <a:xfrm>
            <a:off x="3761772" y="2471910"/>
            <a:ext cx="1777418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FA19C6-CEB9-15F1-9511-08380A8921E6}"/>
              </a:ext>
            </a:extLst>
          </p:cNvPr>
          <p:cNvSpPr txBox="1"/>
          <p:nvPr/>
        </p:nvSpPr>
        <p:spPr>
          <a:xfrm>
            <a:off x="4944040" y="6178634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46548-2D6C-A218-DDF4-3C4965940163}"/>
              </a:ext>
            </a:extLst>
          </p:cNvPr>
          <p:cNvSpPr txBox="1"/>
          <p:nvPr/>
        </p:nvSpPr>
        <p:spPr>
          <a:xfrm>
            <a:off x="6462645" y="6189520"/>
            <a:ext cx="439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0.08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CA62C-63E3-0161-4BB1-90D300F80737}"/>
              </a:ext>
            </a:extLst>
          </p:cNvPr>
          <p:cNvSpPr txBox="1"/>
          <p:nvPr/>
        </p:nvSpPr>
        <p:spPr>
          <a:xfrm>
            <a:off x="8512690" y="6100270"/>
            <a:ext cx="137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Polarization fraction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C4860C-7697-48BB-A47F-4832AEA45135}"/>
              </a:ext>
            </a:extLst>
          </p:cNvPr>
          <p:cNvSpPr txBox="1"/>
          <p:nvPr/>
        </p:nvSpPr>
        <p:spPr>
          <a:xfrm>
            <a:off x="5344074" y="1348334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9EC551-8210-4FAD-93DD-A5EC632DC40F}"/>
              </a:ext>
            </a:extLst>
          </p:cNvPr>
          <p:cNvSpPr txBox="1"/>
          <p:nvPr/>
        </p:nvSpPr>
        <p:spPr>
          <a:xfrm>
            <a:off x="6366238" y="1375699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F52FF6-6EF5-8849-D3E5-840181694D6E}"/>
              </a:ext>
            </a:extLst>
          </p:cNvPr>
          <p:cNvSpPr txBox="1"/>
          <p:nvPr/>
        </p:nvSpPr>
        <p:spPr>
          <a:xfrm>
            <a:off x="3963061" y="4005943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2263C9-876D-1DF3-740C-A94E04251EA6}"/>
              </a:ext>
            </a:extLst>
          </p:cNvPr>
          <p:cNvSpPr txBox="1"/>
          <p:nvPr/>
        </p:nvSpPr>
        <p:spPr>
          <a:xfrm>
            <a:off x="5293858" y="3986575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08ADE2-CC6D-5244-D5E8-66F67ED387F1}"/>
              </a:ext>
            </a:extLst>
          </p:cNvPr>
          <p:cNvSpPr txBox="1"/>
          <p:nvPr/>
        </p:nvSpPr>
        <p:spPr>
          <a:xfrm>
            <a:off x="3624878" y="2450901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DBF2B6-A792-2644-2016-BC50BB9919AA}"/>
              </a:ext>
            </a:extLst>
          </p:cNvPr>
          <p:cNvSpPr txBox="1"/>
          <p:nvPr/>
        </p:nvSpPr>
        <p:spPr>
          <a:xfrm>
            <a:off x="5239119" y="2457947"/>
            <a:ext cx="4686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0.08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CA835E-350B-B4D9-0D5D-082FF1F85757}"/>
              </a:ext>
            </a:extLst>
          </p:cNvPr>
          <p:cNvSpPr/>
          <p:nvPr/>
        </p:nvSpPr>
        <p:spPr>
          <a:xfrm>
            <a:off x="3602018" y="655986"/>
            <a:ext cx="7782262" cy="58294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2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69754-B878-98CB-BBFF-CC57E5D8EE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3687" y="636578"/>
            <a:ext cx="7829121" cy="58465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97212A-6665-6DA4-0783-D968AEF4C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09" t="12812" r="11035" b="11123"/>
          <a:stretch/>
        </p:blipFill>
        <p:spPr>
          <a:xfrm>
            <a:off x="4146221" y="2490765"/>
            <a:ext cx="1296435" cy="15132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9705A7-72E8-6758-892D-01A15A25F1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74" t="12266" r="9971" b="11034"/>
          <a:stretch/>
        </p:blipFill>
        <p:spPr>
          <a:xfrm>
            <a:off x="6785223" y="1531297"/>
            <a:ext cx="1504115" cy="45394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19F6EE-2207-BDF7-D371-4BB5F87A56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54" t="12202" r="9955" b="10704"/>
          <a:stretch/>
        </p:blipFill>
        <p:spPr>
          <a:xfrm>
            <a:off x="3761772" y="0"/>
            <a:ext cx="1777418" cy="24381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1D1A0F-63C0-274B-1817-873041A476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63" t="12646" r="10438" b="11182"/>
          <a:stretch/>
        </p:blipFill>
        <p:spPr>
          <a:xfrm>
            <a:off x="5163812" y="4011237"/>
            <a:ext cx="1472159" cy="21724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B66D0A-E5FE-4845-1F64-A7A3371702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61" t="12656" r="10352" b="10851"/>
          <a:stretch/>
        </p:blipFill>
        <p:spPr>
          <a:xfrm>
            <a:off x="5591908" y="1583825"/>
            <a:ext cx="1073650" cy="235874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A889F6-84FB-8AEB-2035-E257EE81F3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231" t="12400" r="9848" b="11193"/>
          <a:stretch/>
        </p:blipFill>
        <p:spPr>
          <a:xfrm>
            <a:off x="8409003" y="1548774"/>
            <a:ext cx="1622302" cy="45220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694518-BFD8-75E0-66BF-7D7462D568A5}"/>
              </a:ext>
            </a:extLst>
          </p:cNvPr>
          <p:cNvCxnSpPr>
            <a:cxnSpLocks/>
          </p:cNvCxnSpPr>
          <p:nvPr/>
        </p:nvCxnSpPr>
        <p:spPr>
          <a:xfrm>
            <a:off x="8385315" y="6149218"/>
            <a:ext cx="1621811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465081-05A1-1854-B5EA-C6F276DC2CAD}"/>
              </a:ext>
            </a:extLst>
          </p:cNvPr>
          <p:cNvSpPr txBox="1"/>
          <p:nvPr/>
        </p:nvSpPr>
        <p:spPr>
          <a:xfrm>
            <a:off x="8124820" y="6076336"/>
            <a:ext cx="91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8A14A-16BF-692A-4B13-D4E6D213FAFD}"/>
              </a:ext>
            </a:extLst>
          </p:cNvPr>
          <p:cNvSpPr txBox="1"/>
          <p:nvPr/>
        </p:nvSpPr>
        <p:spPr>
          <a:xfrm>
            <a:off x="9730512" y="6076336"/>
            <a:ext cx="91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B09785-DF4F-9E28-A8FB-0FA8B0F8C060}"/>
              </a:ext>
            </a:extLst>
          </p:cNvPr>
          <p:cNvCxnSpPr>
            <a:cxnSpLocks/>
          </p:cNvCxnSpPr>
          <p:nvPr/>
        </p:nvCxnSpPr>
        <p:spPr>
          <a:xfrm>
            <a:off x="6790335" y="1456924"/>
            <a:ext cx="1504115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095BC3-E57E-0025-960A-1FC7DCE5130B}"/>
              </a:ext>
            </a:extLst>
          </p:cNvPr>
          <p:cNvSpPr txBox="1"/>
          <p:nvPr/>
        </p:nvSpPr>
        <p:spPr>
          <a:xfrm>
            <a:off x="6664574" y="1123671"/>
            <a:ext cx="71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EAFCF-0ADE-A1D9-ACA8-1F344E7C3D0E}"/>
              </a:ext>
            </a:extLst>
          </p:cNvPr>
          <p:cNvSpPr txBox="1"/>
          <p:nvPr/>
        </p:nvSpPr>
        <p:spPr>
          <a:xfrm>
            <a:off x="7955706" y="1120160"/>
            <a:ext cx="71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0.08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617FEB-BF44-57E7-49C2-362530CE141E}"/>
              </a:ext>
            </a:extLst>
          </p:cNvPr>
          <p:cNvCxnSpPr>
            <a:cxnSpLocks/>
          </p:cNvCxnSpPr>
          <p:nvPr/>
        </p:nvCxnSpPr>
        <p:spPr>
          <a:xfrm>
            <a:off x="5591908" y="1515159"/>
            <a:ext cx="1089094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B2AB0-548D-FD26-C766-A9B09217CD82}"/>
              </a:ext>
            </a:extLst>
          </p:cNvPr>
          <p:cNvCxnSpPr>
            <a:cxnSpLocks/>
          </p:cNvCxnSpPr>
          <p:nvPr/>
        </p:nvCxnSpPr>
        <p:spPr>
          <a:xfrm>
            <a:off x="5163812" y="6247112"/>
            <a:ext cx="1449930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D7CC41-1794-37F9-8F5E-2C6997395BF7}"/>
              </a:ext>
            </a:extLst>
          </p:cNvPr>
          <p:cNvCxnSpPr>
            <a:cxnSpLocks/>
          </p:cNvCxnSpPr>
          <p:nvPr/>
        </p:nvCxnSpPr>
        <p:spPr>
          <a:xfrm>
            <a:off x="4128904" y="4067020"/>
            <a:ext cx="1340919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3238E9-E092-A313-A40D-73346B9A37DA}"/>
              </a:ext>
            </a:extLst>
          </p:cNvPr>
          <p:cNvCxnSpPr>
            <a:cxnSpLocks/>
          </p:cNvCxnSpPr>
          <p:nvPr/>
        </p:nvCxnSpPr>
        <p:spPr>
          <a:xfrm>
            <a:off x="3761772" y="2490764"/>
            <a:ext cx="1777418" cy="0"/>
          </a:xfrm>
          <a:prstGeom prst="line">
            <a:avLst/>
          </a:prstGeom>
          <a:ln w="38100" cap="sq">
            <a:solidFill>
              <a:schemeClr val="tx1">
                <a:alpha val="60000"/>
              </a:schemeClr>
            </a:solidFill>
            <a:headEnd type="oval" w="sm" len="med"/>
            <a:tailEnd type="oval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FA19C6-CEB9-15F1-9511-08380A8921E6}"/>
              </a:ext>
            </a:extLst>
          </p:cNvPr>
          <p:cNvSpPr txBox="1"/>
          <p:nvPr/>
        </p:nvSpPr>
        <p:spPr>
          <a:xfrm>
            <a:off x="4897148" y="6186008"/>
            <a:ext cx="91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46548-2D6C-A218-DDF4-3C4965940163}"/>
              </a:ext>
            </a:extLst>
          </p:cNvPr>
          <p:cNvSpPr txBox="1"/>
          <p:nvPr/>
        </p:nvSpPr>
        <p:spPr>
          <a:xfrm>
            <a:off x="6302002" y="6195697"/>
            <a:ext cx="91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CCA62C-63E3-0161-4BB1-90D300F80737}"/>
              </a:ext>
            </a:extLst>
          </p:cNvPr>
          <p:cNvSpPr txBox="1"/>
          <p:nvPr/>
        </p:nvSpPr>
        <p:spPr>
          <a:xfrm>
            <a:off x="8655607" y="1245301"/>
            <a:ext cx="1375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Polarization fraction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C4860C-7697-48BB-A47F-4832AEA45135}"/>
              </a:ext>
            </a:extLst>
          </p:cNvPr>
          <p:cNvSpPr txBox="1"/>
          <p:nvPr/>
        </p:nvSpPr>
        <p:spPr>
          <a:xfrm>
            <a:off x="5353744" y="1204876"/>
            <a:ext cx="71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9EC551-8210-4FAD-93DD-A5EC632DC40F}"/>
              </a:ext>
            </a:extLst>
          </p:cNvPr>
          <p:cNvSpPr txBox="1"/>
          <p:nvPr/>
        </p:nvSpPr>
        <p:spPr>
          <a:xfrm>
            <a:off x="6184285" y="1193591"/>
            <a:ext cx="71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F52FF6-6EF5-8849-D3E5-840181694D6E}"/>
              </a:ext>
            </a:extLst>
          </p:cNvPr>
          <p:cNvSpPr txBox="1"/>
          <p:nvPr/>
        </p:nvSpPr>
        <p:spPr>
          <a:xfrm>
            <a:off x="3916169" y="4003890"/>
            <a:ext cx="71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2263C9-876D-1DF3-740C-A94E04251EA6}"/>
              </a:ext>
            </a:extLst>
          </p:cNvPr>
          <p:cNvSpPr txBox="1"/>
          <p:nvPr/>
        </p:nvSpPr>
        <p:spPr>
          <a:xfrm>
            <a:off x="5246966" y="3993949"/>
            <a:ext cx="71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08ADE2-CC6D-5244-D5E8-66F67ED387F1}"/>
              </a:ext>
            </a:extLst>
          </p:cNvPr>
          <p:cNvSpPr txBox="1"/>
          <p:nvPr/>
        </p:nvSpPr>
        <p:spPr>
          <a:xfrm>
            <a:off x="3577986" y="2411140"/>
            <a:ext cx="71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DBF2B6-A792-2644-2016-BC50BB9919AA}"/>
              </a:ext>
            </a:extLst>
          </p:cNvPr>
          <p:cNvSpPr txBox="1"/>
          <p:nvPr/>
        </p:nvSpPr>
        <p:spPr>
          <a:xfrm>
            <a:off x="5192227" y="2418186"/>
            <a:ext cx="71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0.08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CA835E-350B-B4D9-0D5D-082FF1F85757}"/>
              </a:ext>
            </a:extLst>
          </p:cNvPr>
          <p:cNvSpPr/>
          <p:nvPr/>
        </p:nvSpPr>
        <p:spPr>
          <a:xfrm>
            <a:off x="3602018" y="655986"/>
            <a:ext cx="7782262" cy="582943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21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4F928AFA-C11E-EA3B-0412-85ACE9817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7" t="12140" r="19626" b="10794"/>
          <a:stretch/>
        </p:blipFill>
        <p:spPr>
          <a:xfrm>
            <a:off x="885346" y="-707369"/>
            <a:ext cx="9727689" cy="8639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3E143-68D3-54E6-9DEB-FDDC627C6994}"/>
              </a:ext>
            </a:extLst>
          </p:cNvPr>
          <p:cNvSpPr txBox="1"/>
          <p:nvPr/>
        </p:nvSpPr>
        <p:spPr>
          <a:xfrm>
            <a:off x="8904157" y="3612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06FA6-CC51-3528-75E6-81FA54E3DEE3}"/>
              </a:ext>
            </a:extLst>
          </p:cNvPr>
          <p:cNvSpPr txBox="1"/>
          <p:nvPr/>
        </p:nvSpPr>
        <p:spPr>
          <a:xfrm>
            <a:off x="8861069" y="5369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A909C-D65F-4739-34E9-E0E1CDBBCE8E}"/>
              </a:ext>
            </a:extLst>
          </p:cNvPr>
          <p:cNvSpPr txBox="1"/>
          <p:nvPr/>
        </p:nvSpPr>
        <p:spPr>
          <a:xfrm>
            <a:off x="8968498" y="1856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A5E54-E530-D2D0-7396-CA436C5914FE}"/>
              </a:ext>
            </a:extLst>
          </p:cNvPr>
          <p:cNvSpPr txBox="1"/>
          <p:nvPr/>
        </p:nvSpPr>
        <p:spPr>
          <a:xfrm>
            <a:off x="6628151" y="3612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CD5A5-57A9-A7DF-B1EF-90A8D11928BD}"/>
              </a:ext>
            </a:extLst>
          </p:cNvPr>
          <p:cNvSpPr txBox="1"/>
          <p:nvPr/>
        </p:nvSpPr>
        <p:spPr>
          <a:xfrm>
            <a:off x="6477308" y="5369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0ED44-1AE6-EB5A-55E2-1DB3C144EA13}"/>
              </a:ext>
            </a:extLst>
          </p:cNvPr>
          <p:cNvSpPr txBox="1"/>
          <p:nvPr/>
        </p:nvSpPr>
        <p:spPr>
          <a:xfrm>
            <a:off x="6780876" y="1856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60EBF-2F2C-C3F9-53EA-B4236BC5DD0F}"/>
              </a:ext>
            </a:extLst>
          </p:cNvPr>
          <p:cNvSpPr txBox="1"/>
          <p:nvPr/>
        </p:nvSpPr>
        <p:spPr>
          <a:xfrm>
            <a:off x="4919273" y="3244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74D38-321F-1E4F-62CE-E0ADC1C3CB99}"/>
              </a:ext>
            </a:extLst>
          </p:cNvPr>
          <p:cNvSpPr txBox="1"/>
          <p:nvPr/>
        </p:nvSpPr>
        <p:spPr>
          <a:xfrm>
            <a:off x="4936146" y="1671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E619C-DC3F-6840-996A-BA67A8B4F352}"/>
              </a:ext>
            </a:extLst>
          </p:cNvPr>
          <p:cNvSpPr txBox="1"/>
          <p:nvPr/>
        </p:nvSpPr>
        <p:spPr>
          <a:xfrm>
            <a:off x="3079864" y="29118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E77B803-6C7F-5DD5-C89B-8C66BE858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" t="12452" r="10143" b="6122"/>
          <a:stretch/>
        </p:blipFill>
        <p:spPr>
          <a:xfrm>
            <a:off x="2172165" y="1451336"/>
            <a:ext cx="2025909" cy="1488168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7E51C854-A92D-420F-10B1-D2B6E8F79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78" t="14101" r="10655" b="5719"/>
          <a:stretch/>
        </p:blipFill>
        <p:spPr>
          <a:xfrm>
            <a:off x="4158566" y="1271208"/>
            <a:ext cx="1679342" cy="1226086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70D71122-3934-2985-4811-36E9D3C09C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05" t="11390" r="9773" b="3463"/>
          <a:stretch/>
        </p:blipFill>
        <p:spPr>
          <a:xfrm>
            <a:off x="4289249" y="3117955"/>
            <a:ext cx="1586317" cy="1226086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762D27A9-1B07-CE3B-5F1C-9145A87F04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8" t="14101" r="9886" b="5719"/>
          <a:stretch/>
        </p:blipFill>
        <p:spPr>
          <a:xfrm>
            <a:off x="5632535" y="4788837"/>
            <a:ext cx="2292918" cy="1658557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F622DDC-9D97-8CC4-C6DA-0BBED976BE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6" t="14101" r="10143" b="5719"/>
          <a:stretch/>
        </p:blipFill>
        <p:spPr>
          <a:xfrm>
            <a:off x="5749190" y="1349951"/>
            <a:ext cx="2136194" cy="1488167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543B00FD-371D-A593-3446-D5AD06B965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92" t="14101" r="9629" b="5719"/>
          <a:stretch/>
        </p:blipFill>
        <p:spPr>
          <a:xfrm>
            <a:off x="6387401" y="3701933"/>
            <a:ext cx="1497983" cy="1086904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8EF08325-4D5A-3539-CB7B-E01F28F926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234" t="11427" r="9373" b="6122"/>
          <a:stretch/>
        </p:blipFill>
        <p:spPr>
          <a:xfrm>
            <a:off x="7945295" y="4786148"/>
            <a:ext cx="2240269" cy="1661246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CA8590F4-234B-8D50-73ED-83EB43FBA20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35" t="12036" r="9986" b="5718"/>
          <a:stretch/>
        </p:blipFill>
        <p:spPr>
          <a:xfrm>
            <a:off x="7959832" y="1396121"/>
            <a:ext cx="2225732" cy="1658557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1C7DCC2E-8A89-F529-D4A5-855A0F6AA4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491" t="12110" r="10143" b="7149"/>
          <a:stretch/>
        </p:blipFill>
        <p:spPr>
          <a:xfrm>
            <a:off x="8687581" y="3637720"/>
            <a:ext cx="1497983" cy="11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8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11231</TotalTime>
  <Words>145</Words>
  <Application>Microsoft Macintosh PowerPoint</Application>
  <PresentationFormat>Widescreen</PresentationFormat>
  <Paragraphs>141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Andrade</dc:creator>
  <cp:lastModifiedBy>Alison Andrade</cp:lastModifiedBy>
  <cp:revision>46</cp:revision>
  <dcterms:created xsi:type="dcterms:W3CDTF">2023-03-18T15:59:52Z</dcterms:created>
  <dcterms:modified xsi:type="dcterms:W3CDTF">2023-04-02T14:26:56Z</dcterms:modified>
</cp:coreProperties>
</file>